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4" r:id="rId5"/>
    <p:sldMasterId id="2147483801" r:id="rId6"/>
    <p:sldMasterId id="2147483806" r:id="rId7"/>
  </p:sldMasterIdLst>
  <p:notesMasterIdLst>
    <p:notesMasterId r:id="rId16"/>
  </p:notesMasterIdLst>
  <p:handoutMasterIdLst>
    <p:handoutMasterId r:id="rId17"/>
  </p:handoutMasterIdLst>
  <p:sldIdLst>
    <p:sldId id="256" r:id="rId8"/>
    <p:sldId id="314" r:id="rId9"/>
    <p:sldId id="324" r:id="rId10"/>
    <p:sldId id="381" r:id="rId11"/>
    <p:sldId id="425" r:id="rId12"/>
    <p:sldId id="428" r:id="rId13"/>
    <p:sldId id="368" r:id="rId14"/>
    <p:sldId id="427" r:id="rId15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B176"/>
    <a:srgbClr val="4B9A54"/>
    <a:srgbClr val="628E4A"/>
    <a:srgbClr val="62B6AE"/>
    <a:srgbClr val="CCE3CD"/>
    <a:srgbClr val="009FE3"/>
    <a:srgbClr val="F5A17C"/>
    <a:srgbClr val="5057A3"/>
    <a:srgbClr val="91A2A2"/>
    <a:srgbClr val="A26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BC1C88-2E11-4EE3-AB89-674EBF7D7BEB}" v="1" dt="2024-09-10T06:43:10.3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5/10/relationships/revisionInfo" Target="revisionInfo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1FCA5F-5F84-46C1-BCB0-2B30A7893DD7}" type="doc">
      <dgm:prSet loTypeId="urn:microsoft.com/office/officeart/2005/8/layout/radial4" loCatId="relationship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47B0EB2-2219-4023-A95A-51A0C74E4863}">
      <dgm:prSet custT="1"/>
      <dgm:spPr>
        <a:solidFill>
          <a:srgbClr val="CCE3CD"/>
        </a:solidFill>
      </dgm:spPr>
      <dgm:t>
        <a:bodyPr/>
        <a:lstStyle/>
        <a:p>
          <a:pPr algn="ctr" rtl="0"/>
          <a:r>
            <a:rPr lang="fr-CH" sz="2000" b="1" dirty="0">
              <a:solidFill>
                <a:schemeClr val="tx1"/>
              </a:solidFill>
            </a:rPr>
            <a:t>VOUS</a:t>
          </a:r>
          <a:endParaRPr lang="fr-CH" sz="2000" dirty="0">
            <a:solidFill>
              <a:schemeClr val="tx1"/>
            </a:solidFill>
          </a:endParaRPr>
        </a:p>
      </dgm:t>
    </dgm:pt>
    <dgm:pt modelId="{16916A66-2089-4CE6-A977-E0DB1DDA2E60}" type="parTrans" cxnId="{081A98B7-C1AB-4FF0-BB14-BD6C631AACC2}">
      <dgm:prSet/>
      <dgm:spPr/>
      <dgm:t>
        <a:bodyPr/>
        <a:lstStyle/>
        <a:p>
          <a:endParaRPr lang="fr-FR"/>
        </a:p>
      </dgm:t>
    </dgm:pt>
    <dgm:pt modelId="{D4C41516-F4A6-420B-BCAA-72E091F60F4D}" type="sibTrans" cxnId="{081A98B7-C1AB-4FF0-BB14-BD6C631AACC2}">
      <dgm:prSet/>
      <dgm:spPr/>
      <dgm:t>
        <a:bodyPr/>
        <a:lstStyle/>
        <a:p>
          <a:endParaRPr lang="fr-FR"/>
        </a:p>
      </dgm:t>
    </dgm:pt>
    <dgm:pt modelId="{94DAD98F-32F2-4FC2-8A3E-7605BAABF734}">
      <dgm:prSet cust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pPr rtl="0">
            <a:spcAft>
              <a:spcPts val="600"/>
            </a:spcAft>
          </a:pPr>
          <a:r>
            <a:rPr lang="fr-CH" sz="2000" b="1" dirty="0"/>
            <a:t>Cours théoriques </a:t>
          </a:r>
        </a:p>
        <a:p>
          <a:pPr rtl="0">
            <a:spcAft>
              <a:spcPts val="600"/>
            </a:spcAft>
          </a:pPr>
          <a:r>
            <a:rPr lang="fr-CH" sz="1400" b="0" dirty="0"/>
            <a:t>(école professionnelle)</a:t>
          </a:r>
        </a:p>
        <a:p>
          <a:pPr rtl="0">
            <a:spcAft>
              <a:spcPts val="600"/>
            </a:spcAft>
          </a:pPr>
          <a:r>
            <a:rPr lang="fr-CH" sz="1400" b="1" dirty="0"/>
            <a:t>1-2 jours / semaine</a:t>
          </a:r>
        </a:p>
      </dgm:t>
    </dgm:pt>
    <dgm:pt modelId="{5F9F0144-3420-4EAE-932F-C05ED382C38C}" type="parTrans" cxnId="{79AA8631-93D1-4B0B-9FD6-9E324EDCFBB7}">
      <dgm:prSet/>
      <dgm:spPr/>
      <dgm:t>
        <a:bodyPr/>
        <a:lstStyle/>
        <a:p>
          <a:endParaRPr lang="fr-FR"/>
        </a:p>
      </dgm:t>
    </dgm:pt>
    <dgm:pt modelId="{E802A9E5-E8B1-45AE-8CC8-54518EBF60AE}" type="sibTrans" cxnId="{79AA8631-93D1-4B0B-9FD6-9E324EDCFBB7}">
      <dgm:prSet/>
      <dgm:spPr/>
      <dgm:t>
        <a:bodyPr/>
        <a:lstStyle/>
        <a:p>
          <a:endParaRPr lang="fr-FR"/>
        </a:p>
      </dgm:t>
    </dgm:pt>
    <dgm:pt modelId="{5F2B740F-3613-43CE-9195-4CA317EEEDF7}">
      <dgm:prSet cust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pPr rtl="0">
            <a:spcAft>
              <a:spcPts val="600"/>
            </a:spcAft>
          </a:pPr>
          <a:r>
            <a:rPr lang="fr-CH" sz="2000" b="1" dirty="0"/>
            <a:t>Pratique professionnelle</a:t>
          </a:r>
        </a:p>
        <a:p>
          <a:pPr rtl="0">
            <a:spcAft>
              <a:spcPts val="600"/>
            </a:spcAft>
          </a:pPr>
          <a:r>
            <a:rPr lang="fr-CH" sz="1400" b="0" dirty="0"/>
            <a:t>(école / entreprise)</a:t>
          </a:r>
        </a:p>
        <a:p>
          <a:pPr rtl="0">
            <a:spcAft>
              <a:spcPts val="600"/>
            </a:spcAft>
          </a:pPr>
          <a:r>
            <a:rPr lang="fr-CH" sz="1400" b="1" dirty="0"/>
            <a:t>3-4 jours / semaine</a:t>
          </a:r>
          <a:endParaRPr lang="fr-CH" sz="1400" dirty="0"/>
        </a:p>
      </dgm:t>
    </dgm:pt>
    <dgm:pt modelId="{B70A31AE-BA83-46FA-BEF5-259B2B947B67}" type="parTrans" cxnId="{168772FB-1C2D-4ACB-9857-4B676888364F}">
      <dgm:prSet/>
      <dgm:spPr/>
      <dgm:t>
        <a:bodyPr/>
        <a:lstStyle/>
        <a:p>
          <a:endParaRPr lang="fr-FR"/>
        </a:p>
      </dgm:t>
    </dgm:pt>
    <dgm:pt modelId="{4DF11E9A-7F76-4595-820A-BAF11FECA89D}" type="sibTrans" cxnId="{168772FB-1C2D-4ACB-9857-4B676888364F}">
      <dgm:prSet/>
      <dgm:spPr/>
      <dgm:t>
        <a:bodyPr/>
        <a:lstStyle/>
        <a:p>
          <a:endParaRPr lang="fr-FR"/>
        </a:p>
      </dgm:t>
    </dgm:pt>
    <dgm:pt modelId="{A708495A-EF9F-48C8-808F-9C7CC24BE274}">
      <dgm:prSet cust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</dgm:spPr>
      <dgm:t>
        <a:bodyPr/>
        <a:lstStyle/>
        <a:p>
          <a:pPr rtl="0">
            <a:spcAft>
              <a:spcPts val="600"/>
            </a:spcAft>
          </a:pPr>
          <a:r>
            <a:rPr lang="fr-CH" sz="2000" b="1" dirty="0"/>
            <a:t>Cours interentreprises</a:t>
          </a:r>
        </a:p>
        <a:p>
          <a:pPr rtl="0">
            <a:spcAft>
              <a:spcPts val="600"/>
            </a:spcAft>
          </a:pPr>
          <a:r>
            <a:rPr lang="fr-CH" sz="1400" b="0" dirty="0"/>
            <a:t>(Professionnels en entreprise / école)</a:t>
          </a:r>
        </a:p>
      </dgm:t>
    </dgm:pt>
    <dgm:pt modelId="{EA6D04D2-121C-4C1E-A398-0783136E1A8D}" type="parTrans" cxnId="{A6920887-1F0C-45C1-8286-26327619603A}">
      <dgm:prSet/>
      <dgm:spPr/>
      <dgm:t>
        <a:bodyPr/>
        <a:lstStyle/>
        <a:p>
          <a:endParaRPr lang="fr-FR"/>
        </a:p>
      </dgm:t>
    </dgm:pt>
    <dgm:pt modelId="{D12A8301-09C4-4A54-84D8-8E8CFB63E00A}" type="sibTrans" cxnId="{A6920887-1F0C-45C1-8286-26327619603A}">
      <dgm:prSet/>
      <dgm:spPr/>
      <dgm:t>
        <a:bodyPr/>
        <a:lstStyle/>
        <a:p>
          <a:endParaRPr lang="fr-FR"/>
        </a:p>
      </dgm:t>
    </dgm:pt>
    <dgm:pt modelId="{594CFD43-6EDA-42E3-B29C-6E765099B718}" type="pres">
      <dgm:prSet presAssocID="{7A1FCA5F-5F84-46C1-BCB0-2B30A7893DD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16EFEDD-B348-4FCD-9A7F-4426EF3F6E77}" type="pres">
      <dgm:prSet presAssocID="{947B0EB2-2219-4023-A95A-51A0C74E4863}" presName="centerShape" presStyleLbl="node0" presStyleIdx="0" presStyleCnt="1" custLinFactNeighborX="2510" custLinFactNeighborY="-44596"/>
      <dgm:spPr/>
    </dgm:pt>
    <dgm:pt modelId="{38D2C25D-9611-46AF-83CC-479C18AE9727}" type="pres">
      <dgm:prSet presAssocID="{5F9F0144-3420-4EAE-932F-C05ED382C38C}" presName="parTrans" presStyleLbl="bgSibTrans2D1" presStyleIdx="0" presStyleCnt="3"/>
      <dgm:spPr/>
    </dgm:pt>
    <dgm:pt modelId="{6679F851-6A3C-4866-B294-8A516512C639}" type="pres">
      <dgm:prSet presAssocID="{94DAD98F-32F2-4FC2-8A3E-7605BAABF734}" presName="node" presStyleLbl="node1" presStyleIdx="0" presStyleCnt="3" custScaleX="205945" custRadScaleRad="190563" custRadScaleInc="-11438">
        <dgm:presLayoutVars>
          <dgm:bulletEnabled val="1"/>
        </dgm:presLayoutVars>
      </dgm:prSet>
      <dgm:spPr/>
    </dgm:pt>
    <dgm:pt modelId="{FD200D0D-E5E6-450C-8BEE-6C29109E28C2}" type="pres">
      <dgm:prSet presAssocID="{B70A31AE-BA83-46FA-BEF5-259B2B947B67}" presName="parTrans" presStyleLbl="bgSibTrans2D1" presStyleIdx="1" presStyleCnt="3"/>
      <dgm:spPr/>
    </dgm:pt>
    <dgm:pt modelId="{147A06F3-7716-486E-B647-5504F2C17B75}" type="pres">
      <dgm:prSet presAssocID="{5F2B740F-3613-43CE-9195-4CA317EEEDF7}" presName="node" presStyleLbl="node1" presStyleIdx="1" presStyleCnt="3" custScaleX="205945" custRadScaleRad="199475" custRadScaleInc="105372">
        <dgm:presLayoutVars>
          <dgm:bulletEnabled val="1"/>
        </dgm:presLayoutVars>
      </dgm:prSet>
      <dgm:spPr/>
    </dgm:pt>
    <dgm:pt modelId="{08DCB71B-EC8C-4181-B30A-54A8FF20D526}" type="pres">
      <dgm:prSet presAssocID="{EA6D04D2-121C-4C1E-A398-0783136E1A8D}" presName="parTrans" presStyleLbl="bgSibTrans2D1" presStyleIdx="2" presStyleCnt="3"/>
      <dgm:spPr/>
    </dgm:pt>
    <dgm:pt modelId="{C2C21F0C-92D4-4EA7-B3DB-2CFE9A7C8C7B}" type="pres">
      <dgm:prSet presAssocID="{A708495A-EF9F-48C8-808F-9C7CC24BE274}" presName="node" presStyleLbl="node1" presStyleIdx="2" presStyleCnt="3" custScaleX="233660" custRadScaleRad="10477" custRadScaleInc="160606">
        <dgm:presLayoutVars>
          <dgm:bulletEnabled val="1"/>
        </dgm:presLayoutVars>
      </dgm:prSet>
      <dgm:spPr/>
    </dgm:pt>
  </dgm:ptLst>
  <dgm:cxnLst>
    <dgm:cxn modelId="{0F640912-524C-4BD0-9681-A69634EE3B89}" type="presOf" srcId="{A708495A-EF9F-48C8-808F-9C7CC24BE274}" destId="{C2C21F0C-92D4-4EA7-B3DB-2CFE9A7C8C7B}" srcOrd="0" destOrd="0" presId="urn:microsoft.com/office/officeart/2005/8/layout/radial4"/>
    <dgm:cxn modelId="{77B02B25-D163-4FD9-AD0E-4A27804EB75C}" type="presOf" srcId="{B70A31AE-BA83-46FA-BEF5-259B2B947B67}" destId="{FD200D0D-E5E6-450C-8BEE-6C29109E28C2}" srcOrd="0" destOrd="0" presId="urn:microsoft.com/office/officeart/2005/8/layout/radial4"/>
    <dgm:cxn modelId="{79AA8631-93D1-4B0B-9FD6-9E324EDCFBB7}" srcId="{947B0EB2-2219-4023-A95A-51A0C74E4863}" destId="{94DAD98F-32F2-4FC2-8A3E-7605BAABF734}" srcOrd="0" destOrd="0" parTransId="{5F9F0144-3420-4EAE-932F-C05ED382C38C}" sibTransId="{E802A9E5-E8B1-45AE-8CC8-54518EBF60AE}"/>
    <dgm:cxn modelId="{4214F23A-60B3-4D0C-A05F-91416D3698D4}" type="presOf" srcId="{5F2B740F-3613-43CE-9195-4CA317EEEDF7}" destId="{147A06F3-7716-486E-B647-5504F2C17B75}" srcOrd="0" destOrd="0" presId="urn:microsoft.com/office/officeart/2005/8/layout/radial4"/>
    <dgm:cxn modelId="{0136EC6B-B839-4E77-9435-F4B20B155CD1}" type="presOf" srcId="{EA6D04D2-121C-4C1E-A398-0783136E1A8D}" destId="{08DCB71B-EC8C-4181-B30A-54A8FF20D526}" srcOrd="0" destOrd="0" presId="urn:microsoft.com/office/officeart/2005/8/layout/radial4"/>
    <dgm:cxn modelId="{5107246E-1C72-4147-B21F-6B7421595556}" type="presOf" srcId="{947B0EB2-2219-4023-A95A-51A0C74E4863}" destId="{516EFEDD-B348-4FCD-9A7F-4426EF3F6E77}" srcOrd="0" destOrd="0" presId="urn:microsoft.com/office/officeart/2005/8/layout/radial4"/>
    <dgm:cxn modelId="{67639F51-23B6-4B67-B938-C85936067A39}" type="presOf" srcId="{5F9F0144-3420-4EAE-932F-C05ED382C38C}" destId="{38D2C25D-9611-46AF-83CC-479C18AE9727}" srcOrd="0" destOrd="0" presId="urn:microsoft.com/office/officeart/2005/8/layout/radial4"/>
    <dgm:cxn modelId="{A6920887-1F0C-45C1-8286-26327619603A}" srcId="{947B0EB2-2219-4023-A95A-51A0C74E4863}" destId="{A708495A-EF9F-48C8-808F-9C7CC24BE274}" srcOrd="2" destOrd="0" parTransId="{EA6D04D2-121C-4C1E-A398-0783136E1A8D}" sibTransId="{D12A8301-09C4-4A54-84D8-8E8CFB63E00A}"/>
    <dgm:cxn modelId="{081A98B7-C1AB-4FF0-BB14-BD6C631AACC2}" srcId="{7A1FCA5F-5F84-46C1-BCB0-2B30A7893DD7}" destId="{947B0EB2-2219-4023-A95A-51A0C74E4863}" srcOrd="0" destOrd="0" parTransId="{16916A66-2089-4CE6-A977-E0DB1DDA2E60}" sibTransId="{D4C41516-F4A6-420B-BCAA-72E091F60F4D}"/>
    <dgm:cxn modelId="{92FFFCC1-147C-466F-8362-F14DC576CC63}" type="presOf" srcId="{7A1FCA5F-5F84-46C1-BCB0-2B30A7893DD7}" destId="{594CFD43-6EDA-42E3-B29C-6E765099B718}" srcOrd="0" destOrd="0" presId="urn:microsoft.com/office/officeart/2005/8/layout/radial4"/>
    <dgm:cxn modelId="{6206F9F1-1C68-4CEA-B009-5E0D585E4087}" type="presOf" srcId="{94DAD98F-32F2-4FC2-8A3E-7605BAABF734}" destId="{6679F851-6A3C-4866-B294-8A516512C639}" srcOrd="0" destOrd="0" presId="urn:microsoft.com/office/officeart/2005/8/layout/radial4"/>
    <dgm:cxn modelId="{168772FB-1C2D-4ACB-9857-4B676888364F}" srcId="{947B0EB2-2219-4023-A95A-51A0C74E4863}" destId="{5F2B740F-3613-43CE-9195-4CA317EEEDF7}" srcOrd="1" destOrd="0" parTransId="{B70A31AE-BA83-46FA-BEF5-259B2B947B67}" sibTransId="{4DF11E9A-7F76-4595-820A-BAF11FECA89D}"/>
    <dgm:cxn modelId="{423714A4-7180-40D9-90C8-ED62A16837F5}" type="presParOf" srcId="{594CFD43-6EDA-42E3-B29C-6E765099B718}" destId="{516EFEDD-B348-4FCD-9A7F-4426EF3F6E77}" srcOrd="0" destOrd="0" presId="urn:microsoft.com/office/officeart/2005/8/layout/radial4"/>
    <dgm:cxn modelId="{30328055-F727-4C75-9272-0711205A5B9E}" type="presParOf" srcId="{594CFD43-6EDA-42E3-B29C-6E765099B718}" destId="{38D2C25D-9611-46AF-83CC-479C18AE9727}" srcOrd="1" destOrd="0" presId="urn:microsoft.com/office/officeart/2005/8/layout/radial4"/>
    <dgm:cxn modelId="{498AC004-D214-480E-AE84-225A73F32385}" type="presParOf" srcId="{594CFD43-6EDA-42E3-B29C-6E765099B718}" destId="{6679F851-6A3C-4866-B294-8A516512C639}" srcOrd="2" destOrd="0" presId="urn:microsoft.com/office/officeart/2005/8/layout/radial4"/>
    <dgm:cxn modelId="{90B6BAB3-3885-4F0A-977D-928A4CCA6DFE}" type="presParOf" srcId="{594CFD43-6EDA-42E3-B29C-6E765099B718}" destId="{FD200D0D-E5E6-450C-8BEE-6C29109E28C2}" srcOrd="3" destOrd="0" presId="urn:microsoft.com/office/officeart/2005/8/layout/radial4"/>
    <dgm:cxn modelId="{886C829D-FDC3-4D48-83D6-51F167BEC744}" type="presParOf" srcId="{594CFD43-6EDA-42E3-B29C-6E765099B718}" destId="{147A06F3-7716-486E-B647-5504F2C17B75}" srcOrd="4" destOrd="0" presId="urn:microsoft.com/office/officeart/2005/8/layout/radial4"/>
    <dgm:cxn modelId="{47C0B17C-BED0-4982-9ACC-E63D1C410B0E}" type="presParOf" srcId="{594CFD43-6EDA-42E3-B29C-6E765099B718}" destId="{08DCB71B-EC8C-4181-B30A-54A8FF20D526}" srcOrd="5" destOrd="0" presId="urn:microsoft.com/office/officeart/2005/8/layout/radial4"/>
    <dgm:cxn modelId="{D91AB18A-7D00-4A43-AC00-CC2E322E7C64}" type="presParOf" srcId="{594CFD43-6EDA-42E3-B29C-6E765099B718}" destId="{C2C21F0C-92D4-4EA7-B3DB-2CFE9A7C8C7B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8588F1-C170-4A09-AC36-0C3C6FA14B81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926ACF5-D19B-4B28-A379-09317C28B473}">
      <dgm:prSet custT="1"/>
      <dgm:spPr>
        <a:noFill/>
        <a:ln>
          <a:noFill/>
        </a:ln>
      </dgm:spPr>
      <dgm:t>
        <a:bodyPr/>
        <a:lstStyle/>
        <a:p>
          <a:pPr algn="l" rtl="0">
            <a:lnSpc>
              <a:spcPct val="100000"/>
            </a:lnSpc>
            <a:spcAft>
              <a:spcPts val="600"/>
            </a:spcAft>
          </a:pPr>
          <a:r>
            <a:rPr lang="fr-FR" sz="2400" b="1" cap="all" baseline="0" dirty="0"/>
            <a:t>En entreprise (dual)</a:t>
          </a:r>
          <a:endParaRPr lang="fr-CH" sz="2400" cap="all" baseline="0" dirty="0"/>
        </a:p>
      </dgm:t>
    </dgm:pt>
    <dgm:pt modelId="{746D391B-BFD9-4434-9ECA-ADB9284E0D31}" type="parTrans" cxnId="{9AA15D6A-2F64-4530-AB10-CC20961F09D7}">
      <dgm:prSet/>
      <dgm:spPr/>
      <dgm:t>
        <a:bodyPr/>
        <a:lstStyle/>
        <a:p>
          <a:endParaRPr lang="fr-FR"/>
        </a:p>
      </dgm:t>
    </dgm:pt>
    <dgm:pt modelId="{A0EBAA91-A0EB-4EF6-A35A-1353D37EEED9}" type="sibTrans" cxnId="{9AA15D6A-2F64-4530-AB10-CC20961F09D7}">
      <dgm:prSet/>
      <dgm:spPr/>
      <dgm:t>
        <a:bodyPr/>
        <a:lstStyle/>
        <a:p>
          <a:endParaRPr lang="fr-FR"/>
        </a:p>
      </dgm:t>
    </dgm:pt>
    <dgm:pt modelId="{E28D3B34-2A11-4AA3-BE52-8C43C328A935}">
      <dgm:prSet custT="1"/>
      <dgm:spPr>
        <a:noFill/>
        <a:ln>
          <a:noFill/>
        </a:ln>
      </dgm:spPr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fr-FR" sz="2000" dirty="0"/>
            <a:t>Pratique en entreprise</a:t>
          </a:r>
          <a:endParaRPr lang="fr-CH" sz="2000" dirty="0"/>
        </a:p>
      </dgm:t>
    </dgm:pt>
    <dgm:pt modelId="{DC742A53-49CE-49FD-94F3-B73DBED8C23F}" type="parTrans" cxnId="{7C7895F4-B835-4360-B6BD-A58B41040474}">
      <dgm:prSet/>
      <dgm:spPr/>
      <dgm:t>
        <a:bodyPr/>
        <a:lstStyle/>
        <a:p>
          <a:endParaRPr lang="fr-FR"/>
        </a:p>
      </dgm:t>
    </dgm:pt>
    <dgm:pt modelId="{2006D0E9-5938-49C2-9BA5-1231016875A1}" type="sibTrans" cxnId="{7C7895F4-B835-4360-B6BD-A58B41040474}">
      <dgm:prSet/>
      <dgm:spPr/>
      <dgm:t>
        <a:bodyPr/>
        <a:lstStyle/>
        <a:p>
          <a:endParaRPr lang="fr-FR"/>
        </a:p>
      </dgm:t>
    </dgm:pt>
    <dgm:pt modelId="{5524ED74-B5D6-4AD4-96DD-591AB0FB867E}">
      <dgm:prSet custT="1"/>
      <dgm:spPr>
        <a:noFill/>
        <a:ln>
          <a:noFill/>
        </a:ln>
      </dgm:spPr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fr-FR" sz="2000" dirty="0"/>
            <a:t>Cours professionnels en école</a:t>
          </a:r>
          <a:endParaRPr lang="fr-CH" sz="2000" dirty="0"/>
        </a:p>
      </dgm:t>
    </dgm:pt>
    <dgm:pt modelId="{9AB3C2F7-9FD3-4881-AB77-F0C4144B6459}" type="parTrans" cxnId="{DEC779AC-F62F-40F2-B39E-F29046909E1B}">
      <dgm:prSet/>
      <dgm:spPr/>
      <dgm:t>
        <a:bodyPr/>
        <a:lstStyle/>
        <a:p>
          <a:endParaRPr lang="fr-FR"/>
        </a:p>
      </dgm:t>
    </dgm:pt>
    <dgm:pt modelId="{6FAFC0F6-C88C-4F5C-99FE-A3139D29705A}" type="sibTrans" cxnId="{DEC779AC-F62F-40F2-B39E-F29046909E1B}">
      <dgm:prSet/>
      <dgm:spPr/>
      <dgm:t>
        <a:bodyPr/>
        <a:lstStyle/>
        <a:p>
          <a:endParaRPr lang="fr-FR"/>
        </a:p>
      </dgm:t>
    </dgm:pt>
    <dgm:pt modelId="{1CC420FD-7D77-4524-8CA2-335ACEEEA3B5}">
      <dgm:prSet custT="1"/>
      <dgm:spPr>
        <a:noFill/>
        <a:ln>
          <a:noFill/>
        </a:ln>
      </dgm:spPr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fr-CH" sz="2000" dirty="0"/>
            <a:t>Rémunération</a:t>
          </a:r>
        </a:p>
      </dgm:t>
    </dgm:pt>
    <dgm:pt modelId="{42CAA6CD-447A-44B3-853D-C149A2CF4389}" type="parTrans" cxnId="{85C43AC8-7EC6-4029-B2DE-A66059776936}">
      <dgm:prSet/>
      <dgm:spPr/>
      <dgm:t>
        <a:bodyPr/>
        <a:lstStyle/>
        <a:p>
          <a:endParaRPr lang="fr-FR"/>
        </a:p>
      </dgm:t>
    </dgm:pt>
    <dgm:pt modelId="{45A1F161-3325-4C41-A8D1-8DD8AFD1B821}" type="sibTrans" cxnId="{85C43AC8-7EC6-4029-B2DE-A66059776936}">
      <dgm:prSet/>
      <dgm:spPr/>
      <dgm:t>
        <a:bodyPr/>
        <a:lstStyle/>
        <a:p>
          <a:endParaRPr lang="fr-FR"/>
        </a:p>
      </dgm:t>
    </dgm:pt>
    <dgm:pt modelId="{9AF30EF7-A6B2-40EF-9B9A-0958D8C7D201}">
      <dgm:prSet custT="1"/>
      <dgm:spPr>
        <a:noFill/>
        <a:ln>
          <a:noFill/>
        </a:ln>
      </dgm:spPr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en-US" sz="2000" dirty="0"/>
            <a:t>5 </a:t>
          </a:r>
          <a:r>
            <a:rPr lang="en-US" sz="2000" dirty="0" err="1"/>
            <a:t>semaines</a:t>
          </a:r>
          <a:r>
            <a:rPr lang="en-US" sz="2000" dirty="0"/>
            <a:t> de </a:t>
          </a:r>
          <a:r>
            <a:rPr lang="en-US" sz="2000" dirty="0" err="1"/>
            <a:t>vacances</a:t>
          </a:r>
          <a:r>
            <a:rPr lang="en-US" sz="2000" dirty="0"/>
            <a:t> / an</a:t>
          </a:r>
          <a:endParaRPr lang="fr-CH" sz="2000" dirty="0"/>
        </a:p>
      </dgm:t>
    </dgm:pt>
    <dgm:pt modelId="{79AB3ADF-A5E0-46C7-9997-A45B581D4E24}" type="parTrans" cxnId="{2C489009-0287-4CEE-99FA-D7E2570508BE}">
      <dgm:prSet/>
      <dgm:spPr/>
      <dgm:t>
        <a:bodyPr/>
        <a:lstStyle/>
        <a:p>
          <a:endParaRPr lang="fr-FR"/>
        </a:p>
      </dgm:t>
    </dgm:pt>
    <dgm:pt modelId="{599954C6-DAA5-413A-9A76-490949AF22A9}" type="sibTrans" cxnId="{2C489009-0287-4CEE-99FA-D7E2570508BE}">
      <dgm:prSet/>
      <dgm:spPr/>
      <dgm:t>
        <a:bodyPr/>
        <a:lstStyle/>
        <a:p>
          <a:endParaRPr lang="fr-FR"/>
        </a:p>
      </dgm:t>
    </dgm:pt>
    <dgm:pt modelId="{652A05D3-1CED-4FEB-9AEC-2D60B42DC92E}">
      <dgm:prSet custT="1"/>
      <dgm:spPr>
        <a:noFill/>
        <a:ln>
          <a:noFill/>
        </a:ln>
      </dgm:spPr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fr-CH" sz="2000" b="1" dirty="0"/>
            <a:t>Contexte «professionnel»</a:t>
          </a:r>
        </a:p>
      </dgm:t>
    </dgm:pt>
    <dgm:pt modelId="{015B3F3E-DC6E-405B-BAFB-C96364D74E47}" type="parTrans" cxnId="{B54B66F3-F28C-4A90-8CE4-FE7F412F8D61}">
      <dgm:prSet/>
      <dgm:spPr/>
      <dgm:t>
        <a:bodyPr/>
        <a:lstStyle/>
        <a:p>
          <a:endParaRPr lang="fr-FR"/>
        </a:p>
      </dgm:t>
    </dgm:pt>
    <dgm:pt modelId="{691D1518-A092-413E-AB89-328000CCFDFF}" type="sibTrans" cxnId="{B54B66F3-F28C-4A90-8CE4-FE7F412F8D61}">
      <dgm:prSet/>
      <dgm:spPr/>
      <dgm:t>
        <a:bodyPr/>
        <a:lstStyle/>
        <a:p>
          <a:endParaRPr lang="fr-FR"/>
        </a:p>
      </dgm:t>
    </dgm:pt>
    <dgm:pt modelId="{3D90C4A1-A796-4440-B298-D3D9E55D0C74}">
      <dgm:prSet custT="1"/>
      <dgm:spPr/>
      <dgm:t>
        <a:bodyPr/>
        <a:lstStyle/>
        <a:p>
          <a:pPr algn="l" rtl="0">
            <a:lnSpc>
              <a:spcPct val="100000"/>
            </a:lnSpc>
            <a:spcAft>
              <a:spcPts val="600"/>
            </a:spcAft>
          </a:pPr>
          <a:r>
            <a:rPr lang="fr-FR" sz="2400" b="1" cap="all" baseline="0" dirty="0"/>
            <a:t>En école des métiers</a:t>
          </a:r>
          <a:endParaRPr lang="fr-CH" sz="2400" cap="all" baseline="0" dirty="0"/>
        </a:p>
      </dgm:t>
    </dgm:pt>
    <dgm:pt modelId="{B3EBD699-83B1-4D06-A4E6-8337E3509CBA}" type="parTrans" cxnId="{11603C7D-9AC6-4A18-9C64-2CE4C3897303}">
      <dgm:prSet/>
      <dgm:spPr/>
      <dgm:t>
        <a:bodyPr/>
        <a:lstStyle/>
        <a:p>
          <a:endParaRPr lang="fr-FR"/>
        </a:p>
      </dgm:t>
    </dgm:pt>
    <dgm:pt modelId="{9CB635F9-64A8-42B0-B8B3-58124EA2E491}" type="sibTrans" cxnId="{11603C7D-9AC6-4A18-9C64-2CE4C3897303}">
      <dgm:prSet/>
      <dgm:spPr/>
      <dgm:t>
        <a:bodyPr/>
        <a:lstStyle/>
        <a:p>
          <a:endParaRPr lang="fr-FR"/>
        </a:p>
      </dgm:t>
    </dgm:pt>
    <dgm:pt modelId="{C79FB1E2-FECA-44B6-A2BF-A9B1CA75818E}">
      <dgm:prSet custT="1"/>
      <dgm:spPr/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fr-FR" sz="2000" dirty="0"/>
            <a:t>Pratique &amp; cours professionnels en école</a:t>
          </a:r>
          <a:endParaRPr lang="fr-CH" sz="2000" dirty="0"/>
        </a:p>
      </dgm:t>
    </dgm:pt>
    <dgm:pt modelId="{407C2F6E-448E-4C00-B542-CE9D11AA47D2}" type="parTrans" cxnId="{B7F420E1-D330-494E-A1C8-F80A5E17DE99}">
      <dgm:prSet/>
      <dgm:spPr/>
      <dgm:t>
        <a:bodyPr/>
        <a:lstStyle/>
        <a:p>
          <a:endParaRPr lang="fr-FR"/>
        </a:p>
      </dgm:t>
    </dgm:pt>
    <dgm:pt modelId="{09FDD2CB-B945-476D-AD6A-7035687764FE}" type="sibTrans" cxnId="{B7F420E1-D330-494E-A1C8-F80A5E17DE99}">
      <dgm:prSet/>
      <dgm:spPr/>
      <dgm:t>
        <a:bodyPr/>
        <a:lstStyle/>
        <a:p>
          <a:endParaRPr lang="fr-FR"/>
        </a:p>
      </dgm:t>
    </dgm:pt>
    <dgm:pt modelId="{E928E418-031F-43A5-8DCE-0B64D109E3BE}">
      <dgm:prSet custT="1"/>
      <dgm:spPr/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fr-FR" sz="2000" dirty="0"/>
            <a:t>Pas de rémunération</a:t>
          </a:r>
          <a:endParaRPr lang="fr-CH" sz="2000" dirty="0"/>
        </a:p>
      </dgm:t>
    </dgm:pt>
    <dgm:pt modelId="{B3DF628E-50BE-48F0-8BB2-CE6F4554FA0E}" type="parTrans" cxnId="{DC16A3D5-D80B-4225-90B3-40D5AAF68C5F}">
      <dgm:prSet/>
      <dgm:spPr/>
      <dgm:t>
        <a:bodyPr/>
        <a:lstStyle/>
        <a:p>
          <a:endParaRPr lang="fr-FR"/>
        </a:p>
      </dgm:t>
    </dgm:pt>
    <dgm:pt modelId="{24B9FE1A-7496-4964-9D9B-F55559B3D71A}" type="sibTrans" cxnId="{DC16A3D5-D80B-4225-90B3-40D5AAF68C5F}">
      <dgm:prSet/>
      <dgm:spPr/>
      <dgm:t>
        <a:bodyPr/>
        <a:lstStyle/>
        <a:p>
          <a:endParaRPr lang="fr-FR"/>
        </a:p>
      </dgm:t>
    </dgm:pt>
    <dgm:pt modelId="{9F8261D9-CFC4-40C7-A440-316D15BBA69A}">
      <dgm:prSet custT="1"/>
      <dgm:spPr/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fr-CH" sz="2000" dirty="0"/>
            <a:t>Vacances scolaires (14 semaines / an)</a:t>
          </a:r>
        </a:p>
      </dgm:t>
    </dgm:pt>
    <dgm:pt modelId="{AB7BB4CB-8419-4A9E-AB31-2FEBEBDC8CB8}" type="parTrans" cxnId="{BC4AF07E-89E0-499E-B170-75DF4A07F060}">
      <dgm:prSet/>
      <dgm:spPr/>
      <dgm:t>
        <a:bodyPr/>
        <a:lstStyle/>
        <a:p>
          <a:endParaRPr lang="fr-FR"/>
        </a:p>
      </dgm:t>
    </dgm:pt>
    <dgm:pt modelId="{20A72BBE-4617-434E-834A-EE09B2667A25}" type="sibTrans" cxnId="{BC4AF07E-89E0-499E-B170-75DF4A07F060}">
      <dgm:prSet/>
      <dgm:spPr/>
      <dgm:t>
        <a:bodyPr/>
        <a:lstStyle/>
        <a:p>
          <a:endParaRPr lang="fr-FR"/>
        </a:p>
      </dgm:t>
    </dgm:pt>
    <dgm:pt modelId="{C2BC66A7-251F-466C-B925-0549F1F814C5}">
      <dgm:prSet custT="1"/>
      <dgm:spPr/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fr-CH" sz="2000" b="1" dirty="0"/>
            <a:t>Contexte «scolaire»</a:t>
          </a:r>
        </a:p>
      </dgm:t>
    </dgm:pt>
    <dgm:pt modelId="{F4767B79-88D8-4B93-A161-913FE63E77A0}" type="parTrans" cxnId="{4AA92F44-4A44-4EC5-9748-B275AD04EE78}">
      <dgm:prSet/>
      <dgm:spPr/>
      <dgm:t>
        <a:bodyPr/>
        <a:lstStyle/>
        <a:p>
          <a:endParaRPr lang="fr-FR"/>
        </a:p>
      </dgm:t>
    </dgm:pt>
    <dgm:pt modelId="{F283A8D2-3975-4BDD-96A6-5B090C0F3918}" type="sibTrans" cxnId="{4AA92F44-4A44-4EC5-9748-B275AD04EE78}">
      <dgm:prSet/>
      <dgm:spPr/>
      <dgm:t>
        <a:bodyPr/>
        <a:lstStyle/>
        <a:p>
          <a:endParaRPr lang="fr-FR"/>
        </a:p>
      </dgm:t>
    </dgm:pt>
    <dgm:pt modelId="{CEA7651F-CC3E-4535-AE7A-11356F8884E4}">
      <dgm:prSet custT="1"/>
      <dgm:spPr>
        <a:noFill/>
        <a:ln>
          <a:noFill/>
        </a:ln>
      </dgm:spPr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fr-CH" sz="2000" dirty="0"/>
            <a:t>&gt; 200 professions</a:t>
          </a:r>
        </a:p>
      </dgm:t>
    </dgm:pt>
    <dgm:pt modelId="{B7355C08-6332-40A8-935D-CB4A3A9AE45B}" type="parTrans" cxnId="{F5811DD5-10A8-445F-A7A9-7DD3DF930D4F}">
      <dgm:prSet/>
      <dgm:spPr/>
      <dgm:t>
        <a:bodyPr/>
        <a:lstStyle/>
        <a:p>
          <a:endParaRPr lang="fr-FR"/>
        </a:p>
      </dgm:t>
    </dgm:pt>
    <dgm:pt modelId="{E8A600F9-3C15-49C4-B406-4C011D8F36A6}" type="sibTrans" cxnId="{F5811DD5-10A8-445F-A7A9-7DD3DF930D4F}">
      <dgm:prSet/>
      <dgm:spPr/>
      <dgm:t>
        <a:bodyPr/>
        <a:lstStyle/>
        <a:p>
          <a:endParaRPr lang="fr-FR"/>
        </a:p>
      </dgm:t>
    </dgm:pt>
    <dgm:pt modelId="{D914FAE8-8559-4F56-9FC3-B50DC7C38CA2}">
      <dgm:prSet custT="1"/>
      <dgm:spPr/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fr-CH" sz="2000" dirty="0"/>
            <a:t>20-aine de professions</a:t>
          </a:r>
        </a:p>
      </dgm:t>
    </dgm:pt>
    <dgm:pt modelId="{A2147A5D-66BB-4D79-A4C3-5A24454D175C}" type="parTrans" cxnId="{4F6B5998-E7F8-4617-8DCC-9911D1ABF9F2}">
      <dgm:prSet/>
      <dgm:spPr/>
      <dgm:t>
        <a:bodyPr/>
        <a:lstStyle/>
        <a:p>
          <a:endParaRPr lang="fr-FR"/>
        </a:p>
      </dgm:t>
    </dgm:pt>
    <dgm:pt modelId="{B7BEB1D1-CE00-4D10-8B9F-0D5D3E0E91C5}" type="sibTrans" cxnId="{4F6B5998-E7F8-4617-8DCC-9911D1ABF9F2}">
      <dgm:prSet/>
      <dgm:spPr/>
      <dgm:t>
        <a:bodyPr/>
        <a:lstStyle/>
        <a:p>
          <a:endParaRPr lang="fr-FR"/>
        </a:p>
      </dgm:t>
    </dgm:pt>
    <dgm:pt modelId="{99332231-9B65-4273-9932-BA6E2CB88991}">
      <dgm:prSet custT="1"/>
      <dgm:spPr/>
      <dgm:t>
        <a:bodyPr/>
        <a:lstStyle/>
        <a:p>
          <a:pPr algn="l" rtl="0">
            <a:lnSpc>
              <a:spcPct val="100000"/>
            </a:lnSpc>
            <a:spcAft>
              <a:spcPct val="15000"/>
            </a:spcAft>
          </a:pPr>
          <a:r>
            <a:rPr lang="fr-FR" sz="2000" dirty="0"/>
            <a:t>Stages en entreprise</a:t>
          </a:r>
          <a:endParaRPr lang="fr-CH" sz="2000" dirty="0"/>
        </a:p>
      </dgm:t>
    </dgm:pt>
    <dgm:pt modelId="{8B860068-2985-480D-B785-946DD8970158}" type="parTrans" cxnId="{16C5A24B-A838-4C47-B063-140A96AD6777}">
      <dgm:prSet/>
      <dgm:spPr/>
      <dgm:t>
        <a:bodyPr/>
        <a:lstStyle/>
        <a:p>
          <a:endParaRPr lang="fr-FR"/>
        </a:p>
      </dgm:t>
    </dgm:pt>
    <dgm:pt modelId="{76332EF2-B94A-4162-B3D5-F496C66F4009}" type="sibTrans" cxnId="{16C5A24B-A838-4C47-B063-140A96AD6777}">
      <dgm:prSet/>
      <dgm:spPr/>
      <dgm:t>
        <a:bodyPr/>
        <a:lstStyle/>
        <a:p>
          <a:endParaRPr lang="fr-FR"/>
        </a:p>
      </dgm:t>
    </dgm:pt>
    <dgm:pt modelId="{1F975444-2CED-4108-9B85-DB5A471AA87A}" type="pres">
      <dgm:prSet presAssocID="{0E8588F1-C170-4A09-AC36-0C3C6FA14B81}" presName="Name0" presStyleCnt="0">
        <dgm:presLayoutVars>
          <dgm:dir/>
          <dgm:resizeHandles val="exact"/>
        </dgm:presLayoutVars>
      </dgm:prSet>
      <dgm:spPr/>
    </dgm:pt>
    <dgm:pt modelId="{AE1745EB-B9DF-4035-8897-D5C5430D4432}" type="pres">
      <dgm:prSet presAssocID="{9926ACF5-D19B-4B28-A379-09317C28B473}" presName="compNode" presStyleCnt="0"/>
      <dgm:spPr/>
    </dgm:pt>
    <dgm:pt modelId="{B83E671B-6882-4226-A6FC-2FAA643B4CF8}" type="pres">
      <dgm:prSet presAssocID="{9926ACF5-D19B-4B28-A379-09317C28B473}" presName="pictRect" presStyleLbl="node1" presStyleIdx="0" presStyleCnt="2" custScaleX="101889" custScaleY="59152" custLinFactNeighborX="-1367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5E33C4B6-CEB2-4FCB-8D86-45659099E420}" type="pres">
      <dgm:prSet presAssocID="{9926ACF5-D19B-4B28-A379-09317C28B473}" presName="textRect" presStyleLbl="revTx" presStyleIdx="0" presStyleCnt="2" custScaleX="139385" custScaleY="199077" custLinFactNeighborY="4184">
        <dgm:presLayoutVars>
          <dgm:bulletEnabled val="1"/>
        </dgm:presLayoutVars>
      </dgm:prSet>
      <dgm:spPr/>
    </dgm:pt>
    <dgm:pt modelId="{47BBD51E-FC04-49D0-A759-F19BEFB00F3D}" type="pres">
      <dgm:prSet presAssocID="{A0EBAA91-A0EB-4EF6-A35A-1353D37EEED9}" presName="sibTrans" presStyleLbl="sibTrans2D1" presStyleIdx="0" presStyleCnt="0"/>
      <dgm:spPr/>
    </dgm:pt>
    <dgm:pt modelId="{470070E0-4443-4012-8182-47D4CAEFA6FC}" type="pres">
      <dgm:prSet presAssocID="{3D90C4A1-A796-4440-B298-D3D9E55D0C74}" presName="compNode" presStyleCnt="0"/>
      <dgm:spPr/>
    </dgm:pt>
    <dgm:pt modelId="{1452892C-4571-45A7-A946-E7442195A002}" type="pres">
      <dgm:prSet presAssocID="{3D90C4A1-A796-4440-B298-D3D9E55D0C74}" presName="pictRect" presStyleLbl="node1" presStyleIdx="1" presStyleCnt="2" custScaleX="101889" custScaleY="59152" custLinFactNeighborX="-1770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C13CE4D-2F97-41A2-BCAA-0A03A545AD89}" type="pres">
      <dgm:prSet presAssocID="{3D90C4A1-A796-4440-B298-D3D9E55D0C74}" presName="textRect" presStyleLbl="revTx" presStyleIdx="1" presStyleCnt="2" custScaleX="147525" custScaleY="192243" custLinFactNeighborY="4338">
        <dgm:presLayoutVars>
          <dgm:bulletEnabled val="1"/>
        </dgm:presLayoutVars>
      </dgm:prSet>
      <dgm:spPr/>
    </dgm:pt>
  </dgm:ptLst>
  <dgm:cxnLst>
    <dgm:cxn modelId="{2C489009-0287-4CEE-99FA-D7E2570508BE}" srcId="{9926ACF5-D19B-4B28-A379-09317C28B473}" destId="{9AF30EF7-A6B2-40EF-9B9A-0958D8C7D201}" srcOrd="4" destOrd="0" parTransId="{79AB3ADF-A5E0-46C7-9997-A45B581D4E24}" sibTransId="{599954C6-DAA5-413A-9A76-490949AF22A9}"/>
    <dgm:cxn modelId="{0598F40D-D380-4DE0-B630-937BB40DDEB4}" type="presOf" srcId="{D914FAE8-8559-4F56-9FC3-B50DC7C38CA2}" destId="{AC13CE4D-2F97-41A2-BCAA-0A03A545AD89}" srcOrd="0" destOrd="1" presId="urn:microsoft.com/office/officeart/2005/8/layout/pList1"/>
    <dgm:cxn modelId="{CF68B12D-01F0-47AA-BB57-F4ECA19369C7}" type="presOf" srcId="{C2BC66A7-251F-466C-B925-0549F1F814C5}" destId="{AC13CE4D-2F97-41A2-BCAA-0A03A545AD89}" srcOrd="0" destOrd="6" presId="urn:microsoft.com/office/officeart/2005/8/layout/pList1"/>
    <dgm:cxn modelId="{90F92F30-4EA0-4996-8B93-761E912DFA5B}" type="presOf" srcId="{9AF30EF7-A6B2-40EF-9B9A-0958D8C7D201}" destId="{5E33C4B6-CEB2-4FCB-8D86-45659099E420}" srcOrd="0" destOrd="5" presId="urn:microsoft.com/office/officeart/2005/8/layout/pList1"/>
    <dgm:cxn modelId="{6BEE9A33-F948-4446-B08A-A01E25AB1AD7}" type="presOf" srcId="{99332231-9B65-4273-9932-BA6E2CB88991}" destId="{AC13CE4D-2F97-41A2-BCAA-0A03A545AD89}" srcOrd="0" destOrd="3" presId="urn:microsoft.com/office/officeart/2005/8/layout/pList1"/>
    <dgm:cxn modelId="{4AA92F44-4A44-4EC5-9748-B275AD04EE78}" srcId="{3D90C4A1-A796-4440-B298-D3D9E55D0C74}" destId="{C2BC66A7-251F-466C-B925-0549F1F814C5}" srcOrd="5" destOrd="0" parTransId="{F4767B79-88D8-4B93-A161-913FE63E77A0}" sibTransId="{F283A8D2-3975-4BDD-96A6-5B090C0F3918}"/>
    <dgm:cxn modelId="{94D93164-7E51-4FC5-BBDC-C7CFC50B1A4F}" type="presOf" srcId="{3D90C4A1-A796-4440-B298-D3D9E55D0C74}" destId="{AC13CE4D-2F97-41A2-BCAA-0A03A545AD89}" srcOrd="0" destOrd="0" presId="urn:microsoft.com/office/officeart/2005/8/layout/pList1"/>
    <dgm:cxn modelId="{9AA15D6A-2F64-4530-AB10-CC20961F09D7}" srcId="{0E8588F1-C170-4A09-AC36-0C3C6FA14B81}" destId="{9926ACF5-D19B-4B28-A379-09317C28B473}" srcOrd="0" destOrd="0" parTransId="{746D391B-BFD9-4434-9ECA-ADB9284E0D31}" sibTransId="{A0EBAA91-A0EB-4EF6-A35A-1353D37EEED9}"/>
    <dgm:cxn modelId="{16C5A24B-A838-4C47-B063-140A96AD6777}" srcId="{3D90C4A1-A796-4440-B298-D3D9E55D0C74}" destId="{99332231-9B65-4273-9932-BA6E2CB88991}" srcOrd="2" destOrd="0" parTransId="{8B860068-2985-480D-B785-946DD8970158}" sibTransId="{76332EF2-B94A-4162-B3D5-F496C66F4009}"/>
    <dgm:cxn modelId="{FA644D4D-DA93-4608-9009-87BFD3CFCF3F}" type="presOf" srcId="{E28D3B34-2A11-4AA3-BE52-8C43C328A935}" destId="{5E33C4B6-CEB2-4FCB-8D86-45659099E420}" srcOrd="0" destOrd="2" presId="urn:microsoft.com/office/officeart/2005/8/layout/pList1"/>
    <dgm:cxn modelId="{EF9E7951-4E03-446B-8EF6-BB0236E86C5C}" type="presOf" srcId="{1CC420FD-7D77-4524-8CA2-335ACEEEA3B5}" destId="{5E33C4B6-CEB2-4FCB-8D86-45659099E420}" srcOrd="0" destOrd="4" presId="urn:microsoft.com/office/officeart/2005/8/layout/pList1"/>
    <dgm:cxn modelId="{11603C7D-9AC6-4A18-9C64-2CE4C3897303}" srcId="{0E8588F1-C170-4A09-AC36-0C3C6FA14B81}" destId="{3D90C4A1-A796-4440-B298-D3D9E55D0C74}" srcOrd="1" destOrd="0" parTransId="{B3EBD699-83B1-4D06-A4E6-8337E3509CBA}" sibTransId="{9CB635F9-64A8-42B0-B8B3-58124EA2E491}"/>
    <dgm:cxn modelId="{BC4AF07E-89E0-499E-B170-75DF4A07F060}" srcId="{3D90C4A1-A796-4440-B298-D3D9E55D0C74}" destId="{9F8261D9-CFC4-40C7-A440-316D15BBA69A}" srcOrd="4" destOrd="0" parTransId="{AB7BB4CB-8419-4A9E-AB31-2FEBEBDC8CB8}" sibTransId="{20A72BBE-4617-434E-834A-EE09B2667A25}"/>
    <dgm:cxn modelId="{53F0AD83-7397-421B-AD32-9BE6FD12FE4E}" type="presOf" srcId="{E928E418-031F-43A5-8DCE-0B64D109E3BE}" destId="{AC13CE4D-2F97-41A2-BCAA-0A03A545AD89}" srcOrd="0" destOrd="4" presId="urn:microsoft.com/office/officeart/2005/8/layout/pList1"/>
    <dgm:cxn modelId="{01B4C787-5992-4F44-B882-C2798B7810AD}" type="presOf" srcId="{0E8588F1-C170-4A09-AC36-0C3C6FA14B81}" destId="{1F975444-2CED-4108-9B85-DB5A471AA87A}" srcOrd="0" destOrd="0" presId="urn:microsoft.com/office/officeart/2005/8/layout/pList1"/>
    <dgm:cxn modelId="{C743EC8C-93CA-4F35-B479-2FCACBA5F70F}" type="presOf" srcId="{A0EBAA91-A0EB-4EF6-A35A-1353D37EEED9}" destId="{47BBD51E-FC04-49D0-A759-F19BEFB00F3D}" srcOrd="0" destOrd="0" presId="urn:microsoft.com/office/officeart/2005/8/layout/pList1"/>
    <dgm:cxn modelId="{4F6B5998-E7F8-4617-8DCC-9911D1ABF9F2}" srcId="{3D90C4A1-A796-4440-B298-D3D9E55D0C74}" destId="{D914FAE8-8559-4F56-9FC3-B50DC7C38CA2}" srcOrd="0" destOrd="0" parTransId="{A2147A5D-66BB-4D79-A4C3-5A24454D175C}" sibTransId="{B7BEB1D1-CE00-4D10-8B9F-0D5D3E0E91C5}"/>
    <dgm:cxn modelId="{129FDB9F-FC6F-4E44-BF26-C7C11E66E7D9}" type="presOf" srcId="{CEA7651F-CC3E-4535-AE7A-11356F8884E4}" destId="{5E33C4B6-CEB2-4FCB-8D86-45659099E420}" srcOrd="0" destOrd="1" presId="urn:microsoft.com/office/officeart/2005/8/layout/pList1"/>
    <dgm:cxn modelId="{DEC779AC-F62F-40F2-B39E-F29046909E1B}" srcId="{9926ACF5-D19B-4B28-A379-09317C28B473}" destId="{5524ED74-B5D6-4AD4-96DD-591AB0FB867E}" srcOrd="2" destOrd="0" parTransId="{9AB3C2F7-9FD3-4881-AB77-F0C4144B6459}" sibTransId="{6FAFC0F6-C88C-4F5C-99FE-A3139D29705A}"/>
    <dgm:cxn modelId="{85C43AC8-7EC6-4029-B2DE-A66059776936}" srcId="{9926ACF5-D19B-4B28-A379-09317C28B473}" destId="{1CC420FD-7D77-4524-8CA2-335ACEEEA3B5}" srcOrd="3" destOrd="0" parTransId="{42CAA6CD-447A-44B3-853D-C149A2CF4389}" sibTransId="{45A1F161-3325-4C41-A8D1-8DD8AFD1B821}"/>
    <dgm:cxn modelId="{BD07BDCB-B263-4BEB-8C42-361EE91F4F0F}" type="presOf" srcId="{5524ED74-B5D6-4AD4-96DD-591AB0FB867E}" destId="{5E33C4B6-CEB2-4FCB-8D86-45659099E420}" srcOrd="0" destOrd="3" presId="urn:microsoft.com/office/officeart/2005/8/layout/pList1"/>
    <dgm:cxn modelId="{B43221CE-9C55-43CA-BE83-14E2134091D9}" type="presOf" srcId="{9926ACF5-D19B-4B28-A379-09317C28B473}" destId="{5E33C4B6-CEB2-4FCB-8D86-45659099E420}" srcOrd="0" destOrd="0" presId="urn:microsoft.com/office/officeart/2005/8/layout/pList1"/>
    <dgm:cxn modelId="{F5811DD5-10A8-445F-A7A9-7DD3DF930D4F}" srcId="{9926ACF5-D19B-4B28-A379-09317C28B473}" destId="{CEA7651F-CC3E-4535-AE7A-11356F8884E4}" srcOrd="0" destOrd="0" parTransId="{B7355C08-6332-40A8-935D-CB4A3A9AE45B}" sibTransId="{E8A600F9-3C15-49C4-B406-4C011D8F36A6}"/>
    <dgm:cxn modelId="{DC16A3D5-D80B-4225-90B3-40D5AAF68C5F}" srcId="{3D90C4A1-A796-4440-B298-D3D9E55D0C74}" destId="{E928E418-031F-43A5-8DCE-0B64D109E3BE}" srcOrd="3" destOrd="0" parTransId="{B3DF628E-50BE-48F0-8BB2-CE6F4554FA0E}" sibTransId="{24B9FE1A-7496-4964-9D9B-F55559B3D71A}"/>
    <dgm:cxn modelId="{A44F42D7-E013-4D5D-A99F-AB6A67A87F5F}" type="presOf" srcId="{652A05D3-1CED-4FEB-9AEC-2D60B42DC92E}" destId="{5E33C4B6-CEB2-4FCB-8D86-45659099E420}" srcOrd="0" destOrd="6" presId="urn:microsoft.com/office/officeart/2005/8/layout/pList1"/>
    <dgm:cxn modelId="{B7F420E1-D330-494E-A1C8-F80A5E17DE99}" srcId="{3D90C4A1-A796-4440-B298-D3D9E55D0C74}" destId="{C79FB1E2-FECA-44B6-A2BF-A9B1CA75818E}" srcOrd="1" destOrd="0" parTransId="{407C2F6E-448E-4C00-B542-CE9D11AA47D2}" sibTransId="{09FDD2CB-B945-476D-AD6A-7035687764FE}"/>
    <dgm:cxn modelId="{B54B66F3-F28C-4A90-8CE4-FE7F412F8D61}" srcId="{9926ACF5-D19B-4B28-A379-09317C28B473}" destId="{652A05D3-1CED-4FEB-9AEC-2D60B42DC92E}" srcOrd="5" destOrd="0" parTransId="{015B3F3E-DC6E-405B-BAFB-C96364D74E47}" sibTransId="{691D1518-A092-413E-AB89-328000CCFDFF}"/>
    <dgm:cxn modelId="{7C7895F4-B835-4360-B6BD-A58B41040474}" srcId="{9926ACF5-D19B-4B28-A379-09317C28B473}" destId="{E28D3B34-2A11-4AA3-BE52-8C43C328A935}" srcOrd="1" destOrd="0" parTransId="{DC742A53-49CE-49FD-94F3-B73DBED8C23F}" sibTransId="{2006D0E9-5938-49C2-9BA5-1231016875A1}"/>
    <dgm:cxn modelId="{E61570F7-D80C-4B01-92D3-077FE48BD568}" type="presOf" srcId="{C79FB1E2-FECA-44B6-A2BF-A9B1CA75818E}" destId="{AC13CE4D-2F97-41A2-BCAA-0A03A545AD89}" srcOrd="0" destOrd="2" presId="urn:microsoft.com/office/officeart/2005/8/layout/pList1"/>
    <dgm:cxn modelId="{024279FE-75BD-4B9F-A090-CE22F738B1F4}" type="presOf" srcId="{9F8261D9-CFC4-40C7-A440-316D15BBA69A}" destId="{AC13CE4D-2F97-41A2-BCAA-0A03A545AD89}" srcOrd="0" destOrd="5" presId="urn:microsoft.com/office/officeart/2005/8/layout/pList1"/>
    <dgm:cxn modelId="{687B4F49-8DE4-42DF-B544-39FC07D90BD6}" type="presParOf" srcId="{1F975444-2CED-4108-9B85-DB5A471AA87A}" destId="{AE1745EB-B9DF-4035-8897-D5C5430D4432}" srcOrd="0" destOrd="0" presId="urn:microsoft.com/office/officeart/2005/8/layout/pList1"/>
    <dgm:cxn modelId="{D9F10C96-AC65-4E38-A83C-6C7EBF076D28}" type="presParOf" srcId="{AE1745EB-B9DF-4035-8897-D5C5430D4432}" destId="{B83E671B-6882-4226-A6FC-2FAA643B4CF8}" srcOrd="0" destOrd="0" presId="urn:microsoft.com/office/officeart/2005/8/layout/pList1"/>
    <dgm:cxn modelId="{F016434D-183C-46FD-A394-927109F81E9D}" type="presParOf" srcId="{AE1745EB-B9DF-4035-8897-D5C5430D4432}" destId="{5E33C4B6-CEB2-4FCB-8D86-45659099E420}" srcOrd="1" destOrd="0" presId="urn:microsoft.com/office/officeart/2005/8/layout/pList1"/>
    <dgm:cxn modelId="{4C9F668D-9467-478E-8940-479383E01C57}" type="presParOf" srcId="{1F975444-2CED-4108-9B85-DB5A471AA87A}" destId="{47BBD51E-FC04-49D0-A759-F19BEFB00F3D}" srcOrd="1" destOrd="0" presId="urn:microsoft.com/office/officeart/2005/8/layout/pList1"/>
    <dgm:cxn modelId="{9AE4A57F-6F17-41B6-A16C-037E72897A0F}" type="presParOf" srcId="{1F975444-2CED-4108-9B85-DB5A471AA87A}" destId="{470070E0-4443-4012-8182-47D4CAEFA6FC}" srcOrd="2" destOrd="0" presId="urn:microsoft.com/office/officeart/2005/8/layout/pList1"/>
    <dgm:cxn modelId="{EF9DFB59-D78D-4D57-9265-7757FD3916C5}" type="presParOf" srcId="{470070E0-4443-4012-8182-47D4CAEFA6FC}" destId="{1452892C-4571-45A7-A946-E7442195A002}" srcOrd="0" destOrd="0" presId="urn:microsoft.com/office/officeart/2005/8/layout/pList1"/>
    <dgm:cxn modelId="{E667B893-D0DA-4AA5-9489-6C67CC108887}" type="presParOf" srcId="{470070E0-4443-4012-8182-47D4CAEFA6FC}" destId="{AC13CE4D-2F97-41A2-BCAA-0A03A545AD89}" srcOrd="1" destOrd="0" presId="urn:microsoft.com/office/officeart/2005/8/layout/p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6EC68B-D3A2-4FC2-8512-D593963C175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4BF892F-6EFB-4EF9-8712-2E81A7CA8D0D}">
      <dgm:prSet custT="1"/>
      <dgm:spPr/>
      <dgm:t>
        <a:bodyPr anchor="t"/>
        <a:lstStyle/>
        <a:p>
          <a:pPr algn="ctr" rtl="0"/>
          <a:r>
            <a:rPr lang="fr-CH" sz="2000" b="1" dirty="0"/>
            <a:t>Dossier</a:t>
          </a:r>
        </a:p>
        <a:p>
          <a:pPr algn="ctr" rtl="0"/>
          <a:r>
            <a:rPr lang="fr-CH" sz="1400" dirty="0"/>
            <a:t>CV, lettre de motivation, documents (stages, etc.).</a:t>
          </a:r>
        </a:p>
      </dgm:t>
    </dgm:pt>
    <dgm:pt modelId="{AC9930C6-434B-485B-A464-D3D5C8E5D487}" type="parTrans" cxnId="{93AB2E72-53D6-4446-8C3C-DF43DE1E6919}">
      <dgm:prSet/>
      <dgm:spPr/>
      <dgm:t>
        <a:bodyPr/>
        <a:lstStyle/>
        <a:p>
          <a:endParaRPr lang="fr-FR"/>
        </a:p>
      </dgm:t>
    </dgm:pt>
    <dgm:pt modelId="{2B0D5659-2C8A-4782-91BE-3E13A52EDAC4}" type="sibTrans" cxnId="{93AB2E72-53D6-4446-8C3C-DF43DE1E6919}">
      <dgm:prSet/>
      <dgm:spPr/>
      <dgm:t>
        <a:bodyPr/>
        <a:lstStyle/>
        <a:p>
          <a:endParaRPr lang="fr-FR"/>
        </a:p>
      </dgm:t>
    </dgm:pt>
    <dgm:pt modelId="{078613FC-1F92-405C-B75A-732C33E8342C}">
      <dgm:prSet custT="1"/>
      <dgm:spPr/>
      <dgm:t>
        <a:bodyPr anchor="t"/>
        <a:lstStyle/>
        <a:p>
          <a:pPr algn="ctr" rtl="0"/>
          <a:r>
            <a:rPr lang="fr-CH" sz="2000" b="1" dirty="0"/>
            <a:t>Concours / examens</a:t>
          </a:r>
        </a:p>
        <a:p>
          <a:pPr algn="ctr" rtl="0"/>
          <a:r>
            <a:rPr lang="fr-CH" sz="1400" dirty="0"/>
            <a:t>Préparez-vous!</a:t>
          </a:r>
        </a:p>
      </dgm:t>
    </dgm:pt>
    <dgm:pt modelId="{32217B05-2A44-4A2B-9822-5B37A49D0726}" type="parTrans" cxnId="{5FAF8AF7-24A7-4089-8E64-E41E06A27601}">
      <dgm:prSet/>
      <dgm:spPr/>
      <dgm:t>
        <a:bodyPr/>
        <a:lstStyle/>
        <a:p>
          <a:endParaRPr lang="fr-FR"/>
        </a:p>
      </dgm:t>
    </dgm:pt>
    <dgm:pt modelId="{327BDDCA-9B76-4A92-9328-9723A20B0D66}" type="sibTrans" cxnId="{5FAF8AF7-24A7-4089-8E64-E41E06A27601}">
      <dgm:prSet/>
      <dgm:spPr/>
      <dgm:t>
        <a:bodyPr/>
        <a:lstStyle/>
        <a:p>
          <a:endParaRPr lang="fr-FR"/>
        </a:p>
      </dgm:t>
    </dgm:pt>
    <dgm:pt modelId="{9B8B3DEB-0B34-45D9-BF5E-E1E521C651FB}">
      <dgm:prSet custT="1"/>
      <dgm:spPr/>
      <dgm:t>
        <a:bodyPr anchor="t"/>
        <a:lstStyle/>
        <a:p>
          <a:pPr algn="ctr" rtl="0"/>
          <a:r>
            <a:rPr lang="fr-CH" sz="2000" b="1" dirty="0"/>
            <a:t>Entretien</a:t>
          </a:r>
        </a:p>
        <a:p>
          <a:pPr algn="ctr" rtl="0"/>
          <a:r>
            <a:rPr lang="fr-CH" sz="1400" dirty="0"/>
            <a:t>Intérêt, perception du métier, questions, etc.</a:t>
          </a:r>
        </a:p>
      </dgm:t>
    </dgm:pt>
    <dgm:pt modelId="{54FE85E5-9336-4454-9415-06842AFD0780}" type="parTrans" cxnId="{1D592FF3-ADB5-4A0A-8D25-27FFD2BBA4D5}">
      <dgm:prSet/>
      <dgm:spPr/>
      <dgm:t>
        <a:bodyPr/>
        <a:lstStyle/>
        <a:p>
          <a:endParaRPr lang="fr-FR"/>
        </a:p>
      </dgm:t>
    </dgm:pt>
    <dgm:pt modelId="{7D9E05C5-8A8B-48ED-B8FE-FAEBFE1C9634}" type="sibTrans" cxnId="{1D592FF3-ADB5-4A0A-8D25-27FFD2BBA4D5}">
      <dgm:prSet/>
      <dgm:spPr/>
      <dgm:t>
        <a:bodyPr/>
        <a:lstStyle/>
        <a:p>
          <a:endParaRPr lang="fr-FR"/>
        </a:p>
      </dgm:t>
    </dgm:pt>
    <dgm:pt modelId="{526A3E98-5CCB-4BC2-98A1-CEF23A285299}">
      <dgm:prSet custT="1"/>
      <dgm:spPr>
        <a:solidFill>
          <a:schemeClr val="accent1"/>
        </a:solidFill>
      </dgm:spPr>
      <dgm:t>
        <a:bodyPr anchor="t"/>
        <a:lstStyle/>
        <a:p>
          <a:pPr algn="ctr" rtl="0"/>
          <a:r>
            <a:rPr lang="fr-CH" sz="2000" b="1" dirty="0"/>
            <a:t>Stage</a:t>
          </a:r>
        </a:p>
        <a:p>
          <a:pPr algn="ctr" rtl="0"/>
          <a:r>
            <a:rPr lang="fr-CH" sz="1400" dirty="0"/>
            <a:t>Peut être exigé</a:t>
          </a:r>
        </a:p>
      </dgm:t>
    </dgm:pt>
    <dgm:pt modelId="{1E01AEF6-B73E-48D9-B48A-D2A97FF4DA16}" type="parTrans" cxnId="{66261F6A-41DA-495F-B5EE-3E83B16FD6A3}">
      <dgm:prSet/>
      <dgm:spPr/>
      <dgm:t>
        <a:bodyPr/>
        <a:lstStyle/>
        <a:p>
          <a:endParaRPr lang="fr-FR"/>
        </a:p>
      </dgm:t>
    </dgm:pt>
    <dgm:pt modelId="{8E4DD8B8-4B42-4362-A838-9C289C2CB721}" type="sibTrans" cxnId="{66261F6A-41DA-495F-B5EE-3E83B16FD6A3}">
      <dgm:prSet/>
      <dgm:spPr/>
      <dgm:t>
        <a:bodyPr/>
        <a:lstStyle/>
        <a:p>
          <a:endParaRPr lang="fr-FR"/>
        </a:p>
      </dgm:t>
    </dgm:pt>
    <dgm:pt modelId="{DF3672A8-A3C1-4B6C-8469-32F89FB71021}" type="pres">
      <dgm:prSet presAssocID="{D46EC68B-D3A2-4FC2-8512-D593963C1757}" presName="CompostProcess" presStyleCnt="0">
        <dgm:presLayoutVars>
          <dgm:dir/>
          <dgm:resizeHandles val="exact"/>
        </dgm:presLayoutVars>
      </dgm:prSet>
      <dgm:spPr/>
    </dgm:pt>
    <dgm:pt modelId="{4D5852EA-5BBE-40AE-96C4-E4B63BE937EE}" type="pres">
      <dgm:prSet presAssocID="{D46EC68B-D3A2-4FC2-8512-D593963C1757}" presName="arrow" presStyleLbl="bgShp" presStyleIdx="0" presStyleCnt="1" custScaleX="117647"/>
      <dgm:spPr/>
    </dgm:pt>
    <dgm:pt modelId="{3BFA6EBF-C901-4AE2-B11C-64A2D97E92FB}" type="pres">
      <dgm:prSet presAssocID="{D46EC68B-D3A2-4FC2-8512-D593963C1757}" presName="linearProcess" presStyleCnt="0"/>
      <dgm:spPr/>
    </dgm:pt>
    <dgm:pt modelId="{CD0F5F98-B356-4A2A-9C96-ECDF7A21F4DB}" type="pres">
      <dgm:prSet presAssocID="{24BF892F-6EFB-4EF9-8712-2E81A7CA8D0D}" presName="textNode" presStyleLbl="node1" presStyleIdx="0" presStyleCnt="4" custScaleX="68470" custScaleY="105589" custLinFactNeighborX="5875">
        <dgm:presLayoutVars>
          <dgm:bulletEnabled val="1"/>
        </dgm:presLayoutVars>
      </dgm:prSet>
      <dgm:spPr/>
    </dgm:pt>
    <dgm:pt modelId="{BEB7B4C1-5EC7-4994-BB63-E1410DA28C19}" type="pres">
      <dgm:prSet presAssocID="{2B0D5659-2C8A-4782-91BE-3E13A52EDAC4}" presName="sibTrans" presStyleCnt="0"/>
      <dgm:spPr/>
    </dgm:pt>
    <dgm:pt modelId="{0929DFBC-1968-4BFA-9229-A45ADEF032DD}" type="pres">
      <dgm:prSet presAssocID="{078613FC-1F92-405C-B75A-732C33E8342C}" presName="textNode" presStyleLbl="node1" presStyleIdx="1" presStyleCnt="4" custScaleX="68470" custScaleY="105589" custLinFactNeighborX="-59892">
        <dgm:presLayoutVars>
          <dgm:bulletEnabled val="1"/>
        </dgm:presLayoutVars>
      </dgm:prSet>
      <dgm:spPr/>
    </dgm:pt>
    <dgm:pt modelId="{55446D1E-6BB7-4E85-850E-CA6307ECA3E4}" type="pres">
      <dgm:prSet presAssocID="{327BDDCA-9B76-4A92-9328-9723A20B0D66}" presName="sibTrans" presStyleCnt="0"/>
      <dgm:spPr/>
    </dgm:pt>
    <dgm:pt modelId="{BF44279E-7EFA-49CE-9B0F-B38B24B49863}" type="pres">
      <dgm:prSet presAssocID="{9B8B3DEB-0B34-45D9-BF5E-E1E521C651FB}" presName="textNode" presStyleLbl="node1" presStyleIdx="2" presStyleCnt="4" custScaleX="68470" custScaleY="105589" custLinFactX="-4276" custLinFactNeighborX="-100000">
        <dgm:presLayoutVars>
          <dgm:bulletEnabled val="1"/>
        </dgm:presLayoutVars>
      </dgm:prSet>
      <dgm:spPr/>
    </dgm:pt>
    <dgm:pt modelId="{40BADF5A-5676-4170-8901-891F24F9B82F}" type="pres">
      <dgm:prSet presAssocID="{7D9E05C5-8A8B-48ED-B8FE-FAEBFE1C9634}" presName="sibTrans" presStyleCnt="0"/>
      <dgm:spPr/>
    </dgm:pt>
    <dgm:pt modelId="{43094990-4B36-4508-9015-022CF9D0BDCB}" type="pres">
      <dgm:prSet presAssocID="{526A3E98-5CCB-4BC2-98A1-CEF23A285299}" presName="textNode" presStyleLbl="node1" presStyleIdx="3" presStyleCnt="4" custScaleX="68470" custScaleY="105589" custLinFactX="-15238" custLinFactNeighborX="-100000">
        <dgm:presLayoutVars>
          <dgm:bulletEnabled val="1"/>
        </dgm:presLayoutVars>
      </dgm:prSet>
      <dgm:spPr/>
    </dgm:pt>
  </dgm:ptLst>
  <dgm:cxnLst>
    <dgm:cxn modelId="{A0A82407-6C6E-49F9-A753-6B2B9D82D1AC}" type="presOf" srcId="{526A3E98-5CCB-4BC2-98A1-CEF23A285299}" destId="{43094990-4B36-4508-9015-022CF9D0BDCB}" srcOrd="0" destOrd="0" presId="urn:microsoft.com/office/officeart/2005/8/layout/hProcess9"/>
    <dgm:cxn modelId="{0124115B-48B1-4CA5-9743-66B8E9BE770E}" type="presOf" srcId="{9B8B3DEB-0B34-45D9-BF5E-E1E521C651FB}" destId="{BF44279E-7EFA-49CE-9B0F-B38B24B49863}" srcOrd="0" destOrd="0" presId="urn:microsoft.com/office/officeart/2005/8/layout/hProcess9"/>
    <dgm:cxn modelId="{66261F6A-41DA-495F-B5EE-3E83B16FD6A3}" srcId="{D46EC68B-D3A2-4FC2-8512-D593963C1757}" destId="{526A3E98-5CCB-4BC2-98A1-CEF23A285299}" srcOrd="3" destOrd="0" parTransId="{1E01AEF6-B73E-48D9-B48A-D2A97FF4DA16}" sibTransId="{8E4DD8B8-4B42-4362-A838-9C289C2CB721}"/>
    <dgm:cxn modelId="{122E0051-3022-40F4-B7DF-0739268A3FEC}" type="presOf" srcId="{D46EC68B-D3A2-4FC2-8512-D593963C1757}" destId="{DF3672A8-A3C1-4B6C-8469-32F89FB71021}" srcOrd="0" destOrd="0" presId="urn:microsoft.com/office/officeart/2005/8/layout/hProcess9"/>
    <dgm:cxn modelId="{93AB2E72-53D6-4446-8C3C-DF43DE1E6919}" srcId="{D46EC68B-D3A2-4FC2-8512-D593963C1757}" destId="{24BF892F-6EFB-4EF9-8712-2E81A7CA8D0D}" srcOrd="0" destOrd="0" parTransId="{AC9930C6-434B-485B-A464-D3D5C8E5D487}" sibTransId="{2B0D5659-2C8A-4782-91BE-3E13A52EDAC4}"/>
    <dgm:cxn modelId="{610BF874-05F9-463F-BEEA-07639ACB8700}" type="presOf" srcId="{24BF892F-6EFB-4EF9-8712-2E81A7CA8D0D}" destId="{CD0F5F98-B356-4A2A-9C96-ECDF7A21F4DB}" srcOrd="0" destOrd="0" presId="urn:microsoft.com/office/officeart/2005/8/layout/hProcess9"/>
    <dgm:cxn modelId="{25FAEDA2-4804-4F6F-B2F0-6A17BE3DA931}" type="presOf" srcId="{078613FC-1F92-405C-B75A-732C33E8342C}" destId="{0929DFBC-1968-4BFA-9229-A45ADEF032DD}" srcOrd="0" destOrd="0" presId="urn:microsoft.com/office/officeart/2005/8/layout/hProcess9"/>
    <dgm:cxn modelId="{1D592FF3-ADB5-4A0A-8D25-27FFD2BBA4D5}" srcId="{D46EC68B-D3A2-4FC2-8512-D593963C1757}" destId="{9B8B3DEB-0B34-45D9-BF5E-E1E521C651FB}" srcOrd="2" destOrd="0" parTransId="{54FE85E5-9336-4454-9415-06842AFD0780}" sibTransId="{7D9E05C5-8A8B-48ED-B8FE-FAEBFE1C9634}"/>
    <dgm:cxn modelId="{5FAF8AF7-24A7-4089-8E64-E41E06A27601}" srcId="{D46EC68B-D3A2-4FC2-8512-D593963C1757}" destId="{078613FC-1F92-405C-B75A-732C33E8342C}" srcOrd="1" destOrd="0" parTransId="{32217B05-2A44-4A2B-9822-5B37A49D0726}" sibTransId="{327BDDCA-9B76-4A92-9328-9723A20B0D66}"/>
    <dgm:cxn modelId="{5C349BBD-9DC2-48D7-9AF5-74E6850DA2CD}" type="presParOf" srcId="{DF3672A8-A3C1-4B6C-8469-32F89FB71021}" destId="{4D5852EA-5BBE-40AE-96C4-E4B63BE937EE}" srcOrd="0" destOrd="0" presId="urn:microsoft.com/office/officeart/2005/8/layout/hProcess9"/>
    <dgm:cxn modelId="{71212D61-8B75-4B24-994E-C748A59AECB0}" type="presParOf" srcId="{DF3672A8-A3C1-4B6C-8469-32F89FB71021}" destId="{3BFA6EBF-C901-4AE2-B11C-64A2D97E92FB}" srcOrd="1" destOrd="0" presId="urn:microsoft.com/office/officeart/2005/8/layout/hProcess9"/>
    <dgm:cxn modelId="{16931A7F-29C6-41F7-8E4B-ADEFB77A4FD7}" type="presParOf" srcId="{3BFA6EBF-C901-4AE2-B11C-64A2D97E92FB}" destId="{CD0F5F98-B356-4A2A-9C96-ECDF7A21F4DB}" srcOrd="0" destOrd="0" presId="urn:microsoft.com/office/officeart/2005/8/layout/hProcess9"/>
    <dgm:cxn modelId="{8BFC025B-A995-46D6-BAB9-002D83003B65}" type="presParOf" srcId="{3BFA6EBF-C901-4AE2-B11C-64A2D97E92FB}" destId="{BEB7B4C1-5EC7-4994-BB63-E1410DA28C19}" srcOrd="1" destOrd="0" presId="urn:microsoft.com/office/officeart/2005/8/layout/hProcess9"/>
    <dgm:cxn modelId="{03B44ED8-F830-4DD6-AF4D-F76B07EBE19A}" type="presParOf" srcId="{3BFA6EBF-C901-4AE2-B11C-64A2D97E92FB}" destId="{0929DFBC-1968-4BFA-9229-A45ADEF032DD}" srcOrd="2" destOrd="0" presId="urn:microsoft.com/office/officeart/2005/8/layout/hProcess9"/>
    <dgm:cxn modelId="{6D7037E0-6AF3-4CC3-84A6-54858EBC028C}" type="presParOf" srcId="{3BFA6EBF-C901-4AE2-B11C-64A2D97E92FB}" destId="{55446D1E-6BB7-4E85-850E-CA6307ECA3E4}" srcOrd="3" destOrd="0" presId="urn:microsoft.com/office/officeart/2005/8/layout/hProcess9"/>
    <dgm:cxn modelId="{BF255222-6D4A-4125-BD1C-6CC40B33163D}" type="presParOf" srcId="{3BFA6EBF-C901-4AE2-B11C-64A2D97E92FB}" destId="{BF44279E-7EFA-49CE-9B0F-B38B24B49863}" srcOrd="4" destOrd="0" presId="urn:microsoft.com/office/officeart/2005/8/layout/hProcess9"/>
    <dgm:cxn modelId="{7766AEAB-BF5B-4756-80E2-1FF451B91462}" type="presParOf" srcId="{3BFA6EBF-C901-4AE2-B11C-64A2D97E92FB}" destId="{40BADF5A-5676-4170-8901-891F24F9B82F}" srcOrd="5" destOrd="0" presId="urn:microsoft.com/office/officeart/2005/8/layout/hProcess9"/>
    <dgm:cxn modelId="{0BF32041-C17C-4EB9-A1A4-DABF63D3B5AA}" type="presParOf" srcId="{3BFA6EBF-C901-4AE2-B11C-64A2D97E92FB}" destId="{43094990-4B36-4508-9015-022CF9D0BDCB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DDF760B-C990-48EF-999D-98CE98BB02E2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CH"/>
        </a:p>
      </dgm:t>
    </dgm:pt>
    <dgm:pt modelId="{B77C2454-2819-4052-A527-44F042911C0E}">
      <dgm:prSet phldrT="[Texte]" custT="1"/>
      <dgm:spPr>
        <a:gradFill rotWithShape="0">
          <a:gsLst>
            <a:gs pos="0">
              <a:srgbClr val="1B8C30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1B8C30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1B8C30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76200" tIns="76200" rIns="76200" bIns="76200" numCol="1" spcCol="1270" anchor="ctr" anchorCtr="0"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solidFill>
                <a:srgbClr val="FFFFFF"/>
              </a:solidFill>
              <a:latin typeface="Source Sans Pro Black"/>
              <a:ea typeface="+mn-ea"/>
              <a:cs typeface="+mn-cs"/>
            </a:rPr>
            <a:t>S’informer</a:t>
          </a:r>
        </a:p>
      </dgm:t>
    </dgm:pt>
    <dgm:pt modelId="{504081C4-360B-4933-BB35-70405ABFB704}" type="parTrans" cxnId="{F810CA92-FA72-4BC5-9169-AE876F598D71}">
      <dgm:prSet/>
      <dgm:spPr/>
      <dgm:t>
        <a:bodyPr/>
        <a:lstStyle/>
        <a:p>
          <a:endParaRPr lang="fr-CH"/>
        </a:p>
      </dgm:t>
    </dgm:pt>
    <dgm:pt modelId="{5490B12A-6015-4418-9D90-72FB846D7005}" type="sibTrans" cxnId="{F810CA92-FA72-4BC5-9169-AE876F598D71}">
      <dgm:prSet/>
      <dgm:spPr/>
      <dgm:t>
        <a:bodyPr/>
        <a:lstStyle/>
        <a:p>
          <a:endParaRPr lang="fr-CH"/>
        </a:p>
      </dgm:t>
    </dgm:pt>
    <dgm:pt modelId="{75BE4098-0AC8-4922-8C19-8F48CC385E47}">
      <dgm:prSet phldrT="[Texte]" custT="1"/>
      <dgm:spPr/>
      <dgm:t>
        <a:bodyPr/>
        <a:lstStyle/>
        <a:p>
          <a:r>
            <a:rPr lang="fr-CH" sz="1400" dirty="0"/>
            <a:t>Internet</a:t>
          </a:r>
        </a:p>
      </dgm:t>
    </dgm:pt>
    <dgm:pt modelId="{6BA74858-781C-46A2-9EE2-5A47CF4DB0FF}" type="parTrans" cxnId="{A0E81F76-D2C6-4F46-91FB-68044AA26ED7}">
      <dgm:prSet/>
      <dgm:spPr/>
      <dgm:t>
        <a:bodyPr/>
        <a:lstStyle/>
        <a:p>
          <a:endParaRPr lang="fr-CH"/>
        </a:p>
      </dgm:t>
    </dgm:pt>
    <dgm:pt modelId="{E7FC201E-B126-4539-9D35-FB0C61E685C5}" type="sibTrans" cxnId="{A0E81F76-D2C6-4F46-91FB-68044AA26ED7}">
      <dgm:prSet/>
      <dgm:spPr/>
      <dgm:t>
        <a:bodyPr/>
        <a:lstStyle/>
        <a:p>
          <a:endParaRPr lang="fr-CH"/>
        </a:p>
      </dgm:t>
    </dgm:pt>
    <dgm:pt modelId="{10245A6F-2948-4193-86DF-71B12BCC4298}">
      <dgm:prSet phldrT="[Texte]" custT="1"/>
      <dgm:spPr>
        <a:gradFill rotWithShape="0">
          <a:gsLst>
            <a:gs pos="0">
              <a:srgbClr val="1B8C30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1B8C30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1B8C30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 w="12700" cap="flat" cmpd="sng" algn="ctr">
          <a:noFill/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76200" tIns="76200" rIns="76200" bIns="76200" numCol="1" spcCol="1270" anchor="ctr" anchorCtr="0"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solidFill>
                <a:srgbClr val="FFFFFF"/>
              </a:solidFill>
              <a:latin typeface="Source Sans Pro Black"/>
              <a:ea typeface="+mn-ea"/>
              <a:cs typeface="+mn-cs"/>
            </a:rPr>
            <a:t>Se connaitre</a:t>
          </a:r>
        </a:p>
      </dgm:t>
    </dgm:pt>
    <dgm:pt modelId="{0A7277AA-99A5-4C16-975B-59A5D7EFE12A}" type="parTrans" cxnId="{16A7B5CE-ED3A-47A3-BE65-071B73942DD0}">
      <dgm:prSet/>
      <dgm:spPr/>
      <dgm:t>
        <a:bodyPr/>
        <a:lstStyle/>
        <a:p>
          <a:endParaRPr lang="fr-CH"/>
        </a:p>
      </dgm:t>
    </dgm:pt>
    <dgm:pt modelId="{BB540336-B5DE-4C75-A281-253C42F32384}" type="sibTrans" cxnId="{16A7B5CE-ED3A-47A3-BE65-071B73942DD0}">
      <dgm:prSet/>
      <dgm:spPr/>
      <dgm:t>
        <a:bodyPr/>
        <a:lstStyle/>
        <a:p>
          <a:endParaRPr lang="fr-CH"/>
        </a:p>
      </dgm:t>
    </dgm:pt>
    <dgm:pt modelId="{F36E64A2-12A1-4F44-BDF2-6EE02213E207}">
      <dgm:prSet phldrT="[Texte]" custT="1"/>
      <dgm:spPr>
        <a:gradFill rotWithShape="0">
          <a:gsLst>
            <a:gs pos="0">
              <a:srgbClr val="1B8C30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1B8C30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1B8C30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 w="12700" cap="flat" cmpd="sng" algn="ctr">
          <a:noFill/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gm:spPr>
      <dgm:t>
        <a:bodyPr spcFirstLastPara="0" vert="horz" wrap="square" lIns="76200" tIns="76200" rIns="76200" bIns="76200" numCol="1" spcCol="1270" anchor="ctr" anchorCtr="0"/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solidFill>
                <a:srgbClr val="FFFFFF"/>
              </a:solidFill>
              <a:latin typeface="Source Sans Pro Black"/>
              <a:ea typeface="+mn-ea"/>
              <a:cs typeface="+mn-cs"/>
            </a:rPr>
            <a:t>Se décider</a:t>
          </a:r>
        </a:p>
      </dgm:t>
    </dgm:pt>
    <dgm:pt modelId="{4A1EE884-9BCD-4801-81CC-496FC9A23E37}" type="parTrans" cxnId="{C31D3EBA-2F38-4CE5-B50E-E1E6B8E9202B}">
      <dgm:prSet/>
      <dgm:spPr/>
      <dgm:t>
        <a:bodyPr/>
        <a:lstStyle/>
        <a:p>
          <a:endParaRPr lang="fr-CH"/>
        </a:p>
      </dgm:t>
    </dgm:pt>
    <dgm:pt modelId="{322E8B0E-EDE8-4567-9BC9-E57FDE9F1E80}" type="sibTrans" cxnId="{C31D3EBA-2F38-4CE5-B50E-E1E6B8E9202B}">
      <dgm:prSet/>
      <dgm:spPr/>
      <dgm:t>
        <a:bodyPr/>
        <a:lstStyle/>
        <a:p>
          <a:endParaRPr lang="fr-CH"/>
        </a:p>
      </dgm:t>
    </dgm:pt>
    <dgm:pt modelId="{F017F57A-D250-41E7-9786-5221AF51EC09}">
      <dgm:prSet phldrT="[Texte]" custT="1"/>
      <dgm:spPr/>
      <dgm:t>
        <a:bodyPr/>
        <a:lstStyle/>
        <a:p>
          <a:r>
            <a:rPr lang="fr-CH" sz="1400" b="1" kern="1200" dirty="0"/>
            <a:t>Synthétiser</a:t>
          </a:r>
          <a:r>
            <a:rPr lang="fr-CH" sz="1400" kern="1200" dirty="0"/>
            <a:t> les informations</a:t>
          </a:r>
        </a:p>
      </dgm:t>
    </dgm:pt>
    <dgm:pt modelId="{9041B19F-F697-4B90-B72E-7C143674946F}" type="parTrans" cxnId="{4F60E399-42FD-49B9-8A2E-947F6A21F98C}">
      <dgm:prSet/>
      <dgm:spPr/>
      <dgm:t>
        <a:bodyPr/>
        <a:lstStyle/>
        <a:p>
          <a:endParaRPr lang="fr-CH"/>
        </a:p>
      </dgm:t>
    </dgm:pt>
    <dgm:pt modelId="{83ABD39D-90D0-496F-8930-D5983110DED6}" type="sibTrans" cxnId="{4F60E399-42FD-49B9-8A2E-947F6A21F98C}">
      <dgm:prSet/>
      <dgm:spPr/>
      <dgm:t>
        <a:bodyPr/>
        <a:lstStyle/>
        <a:p>
          <a:endParaRPr lang="fr-CH"/>
        </a:p>
      </dgm:t>
    </dgm:pt>
    <dgm:pt modelId="{1AA4801D-1B44-4D9D-B5B8-5369218AC6EA}">
      <dgm:prSet phldrT="[Texte]" custT="1"/>
      <dgm:spPr/>
      <dgm:t>
        <a:bodyPr/>
        <a:lstStyle/>
        <a:p>
          <a:r>
            <a:rPr lang="fr-CH" sz="1400" dirty="0"/>
            <a:t>Professionnels (OCOSP)</a:t>
          </a:r>
        </a:p>
      </dgm:t>
    </dgm:pt>
    <dgm:pt modelId="{D2BC08A0-ADA2-4742-9A72-11B521BC2A55}" type="parTrans" cxnId="{7F4A7922-D4A7-4831-9862-4D90151DE06E}">
      <dgm:prSet/>
      <dgm:spPr/>
      <dgm:t>
        <a:bodyPr/>
        <a:lstStyle/>
        <a:p>
          <a:endParaRPr lang="fr-CH"/>
        </a:p>
      </dgm:t>
    </dgm:pt>
    <dgm:pt modelId="{0357F5FB-2B96-4B00-A1E3-092A9EFD74FE}" type="sibTrans" cxnId="{7F4A7922-D4A7-4831-9862-4D90151DE06E}">
      <dgm:prSet/>
      <dgm:spPr/>
      <dgm:t>
        <a:bodyPr/>
        <a:lstStyle/>
        <a:p>
          <a:endParaRPr lang="fr-CH"/>
        </a:p>
      </dgm:t>
    </dgm:pt>
    <dgm:pt modelId="{F5E1D081-602F-4836-835D-20B0E0D3148D}">
      <dgm:prSet phldrT="[Texte]" custT="1"/>
      <dgm:spPr/>
      <dgm:t>
        <a:bodyPr/>
        <a:lstStyle/>
        <a:p>
          <a:r>
            <a:rPr lang="fr-CH" sz="1400" dirty="0"/>
            <a:t>Entourage: famille, amis</a:t>
          </a:r>
        </a:p>
      </dgm:t>
    </dgm:pt>
    <dgm:pt modelId="{D1345D94-2EB0-4CC3-84D8-793139637C43}" type="parTrans" cxnId="{3D9655F5-F62D-4B0C-B748-21796DFD5C5C}">
      <dgm:prSet/>
      <dgm:spPr/>
      <dgm:t>
        <a:bodyPr/>
        <a:lstStyle/>
        <a:p>
          <a:endParaRPr lang="fr-CH"/>
        </a:p>
      </dgm:t>
    </dgm:pt>
    <dgm:pt modelId="{A802A059-C5E2-4F5E-841A-CE5F78D6B7F6}" type="sibTrans" cxnId="{3D9655F5-F62D-4B0C-B748-21796DFD5C5C}">
      <dgm:prSet/>
      <dgm:spPr/>
      <dgm:t>
        <a:bodyPr/>
        <a:lstStyle/>
        <a:p>
          <a:endParaRPr lang="fr-CH"/>
        </a:p>
      </dgm:t>
    </dgm:pt>
    <dgm:pt modelId="{1A11E0B3-97E6-477E-9FF5-618EE17D0D49}">
      <dgm:prSet phldrT="[Texte]" custT="1"/>
      <dgm:spPr/>
      <dgm:t>
        <a:bodyPr/>
        <a:lstStyle/>
        <a:p>
          <a:r>
            <a:rPr lang="fr-CH" sz="1400" dirty="0"/>
            <a:t>Portes ouvertes</a:t>
          </a:r>
        </a:p>
      </dgm:t>
    </dgm:pt>
    <dgm:pt modelId="{4913FDCF-40E1-4BB0-BEB1-7BB2B8E5D525}" type="parTrans" cxnId="{7D28ED2A-3970-4B0C-BC00-CB1DF8CC5F6A}">
      <dgm:prSet/>
      <dgm:spPr/>
      <dgm:t>
        <a:bodyPr/>
        <a:lstStyle/>
        <a:p>
          <a:endParaRPr lang="fr-CH"/>
        </a:p>
      </dgm:t>
    </dgm:pt>
    <dgm:pt modelId="{B527FE97-7791-4950-8032-BE899241C7C3}" type="sibTrans" cxnId="{7D28ED2A-3970-4B0C-BC00-CB1DF8CC5F6A}">
      <dgm:prSet/>
      <dgm:spPr/>
      <dgm:t>
        <a:bodyPr/>
        <a:lstStyle/>
        <a:p>
          <a:endParaRPr lang="fr-CH"/>
        </a:p>
      </dgm:t>
    </dgm:pt>
    <dgm:pt modelId="{EC6A38AB-1940-46CA-9A87-FAA7B8D23421}">
      <dgm:prSet phldrT="[Texte]" custT="1"/>
      <dgm:spPr/>
      <dgm:t>
        <a:bodyPr/>
        <a:lstStyle/>
        <a:p>
          <a:r>
            <a:rPr lang="fr-CH" sz="1400" dirty="0"/>
            <a:t>Salon des métiers </a:t>
          </a:r>
        </a:p>
      </dgm:t>
    </dgm:pt>
    <dgm:pt modelId="{ABFD6982-5715-42CC-B6E5-3CA32A9D7B11}" type="parTrans" cxnId="{DA5FEDD7-F001-45D0-B590-81A3AA51B85C}">
      <dgm:prSet/>
      <dgm:spPr/>
      <dgm:t>
        <a:bodyPr/>
        <a:lstStyle/>
        <a:p>
          <a:endParaRPr lang="fr-CH"/>
        </a:p>
      </dgm:t>
    </dgm:pt>
    <dgm:pt modelId="{4F73D60A-D29B-4C30-93B7-8DDF2DFE1ED8}" type="sibTrans" cxnId="{DA5FEDD7-F001-45D0-B590-81A3AA51B85C}">
      <dgm:prSet/>
      <dgm:spPr/>
      <dgm:t>
        <a:bodyPr/>
        <a:lstStyle/>
        <a:p>
          <a:endParaRPr lang="fr-CH"/>
        </a:p>
      </dgm:t>
    </dgm:pt>
    <dgm:pt modelId="{C962733A-3A7C-4F0F-8B4F-EF3BCAE86EA4}">
      <dgm:prSet phldrT="[Texte]" custT="1"/>
      <dgm:spPr/>
      <dgm:t>
        <a:bodyPr/>
        <a:lstStyle/>
        <a:p>
          <a:pPr algn="l"/>
          <a:r>
            <a:rPr lang="fr-CH" sz="1400" dirty="0"/>
            <a:t>Intérêts</a:t>
          </a:r>
        </a:p>
      </dgm:t>
    </dgm:pt>
    <dgm:pt modelId="{BAF07467-A450-415E-B698-EE4A4D042F47}" type="parTrans" cxnId="{300F38EC-F714-4166-B418-18A08464500B}">
      <dgm:prSet/>
      <dgm:spPr/>
      <dgm:t>
        <a:bodyPr/>
        <a:lstStyle/>
        <a:p>
          <a:endParaRPr lang="fr-CH"/>
        </a:p>
      </dgm:t>
    </dgm:pt>
    <dgm:pt modelId="{0C7B87DA-AE50-4691-8019-03FBAA59880B}" type="sibTrans" cxnId="{300F38EC-F714-4166-B418-18A08464500B}">
      <dgm:prSet/>
      <dgm:spPr/>
      <dgm:t>
        <a:bodyPr/>
        <a:lstStyle/>
        <a:p>
          <a:endParaRPr lang="fr-CH"/>
        </a:p>
      </dgm:t>
    </dgm:pt>
    <dgm:pt modelId="{CD358034-32E8-4886-8032-3C34A6B9F43D}">
      <dgm:prSet phldrT="[Texte]" custT="1"/>
      <dgm:spPr/>
      <dgm:t>
        <a:bodyPr/>
        <a:lstStyle/>
        <a:p>
          <a:pPr algn="l"/>
          <a:r>
            <a:rPr lang="fr-CH" sz="1400" dirty="0"/>
            <a:t>Aptitudes</a:t>
          </a:r>
        </a:p>
      </dgm:t>
    </dgm:pt>
    <dgm:pt modelId="{398AE07C-9241-4A79-AE89-080EF7318F35}" type="parTrans" cxnId="{45ECF4C2-BBF9-4E4C-88C8-7885DBFCE033}">
      <dgm:prSet/>
      <dgm:spPr/>
      <dgm:t>
        <a:bodyPr/>
        <a:lstStyle/>
        <a:p>
          <a:endParaRPr lang="fr-CH"/>
        </a:p>
      </dgm:t>
    </dgm:pt>
    <dgm:pt modelId="{CB98BBDA-CAC0-441F-BECC-8CCAEF15CC1B}" type="sibTrans" cxnId="{45ECF4C2-BBF9-4E4C-88C8-7885DBFCE033}">
      <dgm:prSet/>
      <dgm:spPr/>
      <dgm:t>
        <a:bodyPr/>
        <a:lstStyle/>
        <a:p>
          <a:endParaRPr lang="fr-CH"/>
        </a:p>
      </dgm:t>
    </dgm:pt>
    <dgm:pt modelId="{8375E6AC-AF85-4B7C-A0AB-5FABE3611B27}">
      <dgm:prSet phldrT="[Texte]" custT="1"/>
      <dgm:spPr/>
      <dgm:t>
        <a:bodyPr/>
        <a:lstStyle/>
        <a:p>
          <a:pPr algn="l"/>
          <a:r>
            <a:rPr lang="fr-CH" sz="1400" dirty="0"/>
            <a:t>Valeurs</a:t>
          </a:r>
        </a:p>
      </dgm:t>
    </dgm:pt>
    <dgm:pt modelId="{DC039277-EEF7-4ED6-A3F3-96D153A3AAC4}" type="parTrans" cxnId="{2E722D7F-0764-417B-BE4E-C9C310486523}">
      <dgm:prSet/>
      <dgm:spPr/>
      <dgm:t>
        <a:bodyPr/>
        <a:lstStyle/>
        <a:p>
          <a:endParaRPr lang="fr-CH"/>
        </a:p>
      </dgm:t>
    </dgm:pt>
    <dgm:pt modelId="{19A6DECB-C462-4F09-A5E9-27C4875797BE}" type="sibTrans" cxnId="{2E722D7F-0764-417B-BE4E-C9C310486523}">
      <dgm:prSet/>
      <dgm:spPr/>
      <dgm:t>
        <a:bodyPr/>
        <a:lstStyle/>
        <a:p>
          <a:endParaRPr lang="fr-CH"/>
        </a:p>
      </dgm:t>
    </dgm:pt>
    <dgm:pt modelId="{F683D016-335B-47B6-B67A-C6689D3553C8}">
      <dgm:prSet phldrT="[Texte]" custT="1"/>
      <dgm:spPr/>
      <dgm:t>
        <a:bodyPr/>
        <a:lstStyle/>
        <a:p>
          <a:pPr algn="ctr">
            <a:buFontTx/>
            <a:buNone/>
          </a:pPr>
          <a:r>
            <a:rPr lang="fr-CH" sz="2000" b="1" dirty="0">
              <a:solidFill>
                <a:schemeClr val="tx1"/>
              </a:solidFill>
            </a:rPr>
            <a:t>Stages</a:t>
          </a:r>
        </a:p>
      </dgm:t>
    </dgm:pt>
    <dgm:pt modelId="{CB687323-297E-4F75-A8FF-8344C57C8E54}" type="parTrans" cxnId="{1DE61701-17EA-4DC9-B815-D62E2B08EF9E}">
      <dgm:prSet/>
      <dgm:spPr/>
      <dgm:t>
        <a:bodyPr/>
        <a:lstStyle/>
        <a:p>
          <a:endParaRPr lang="fr-CH"/>
        </a:p>
      </dgm:t>
    </dgm:pt>
    <dgm:pt modelId="{87C6A828-E07F-4D58-8FEF-2CF93A7EC686}" type="sibTrans" cxnId="{1DE61701-17EA-4DC9-B815-D62E2B08EF9E}">
      <dgm:prSet/>
      <dgm:spPr/>
      <dgm:t>
        <a:bodyPr/>
        <a:lstStyle/>
        <a:p>
          <a:endParaRPr lang="fr-CH"/>
        </a:p>
      </dgm:t>
    </dgm:pt>
    <dgm:pt modelId="{522B32B4-560F-46F8-9015-C74FE2EEB626}">
      <dgm:prSet phldrT="[Texte]" custT="1"/>
      <dgm:spPr/>
      <dgm:t>
        <a:bodyPr/>
        <a:lstStyle/>
        <a:p>
          <a:pPr algn="l"/>
          <a:endParaRPr lang="fr-CH" sz="1400" dirty="0"/>
        </a:p>
      </dgm:t>
    </dgm:pt>
    <dgm:pt modelId="{C9CC6CAA-2AE1-421A-B367-B9D660C90AFD}" type="parTrans" cxnId="{15D7364F-0FBF-4872-8F77-E65C81F98635}">
      <dgm:prSet/>
      <dgm:spPr/>
      <dgm:t>
        <a:bodyPr/>
        <a:lstStyle/>
        <a:p>
          <a:endParaRPr lang="fr-CH"/>
        </a:p>
      </dgm:t>
    </dgm:pt>
    <dgm:pt modelId="{F09D54D6-465B-48AF-AAEA-D0D5F710DC31}" type="sibTrans" cxnId="{15D7364F-0FBF-4872-8F77-E65C81F98635}">
      <dgm:prSet/>
      <dgm:spPr/>
      <dgm:t>
        <a:bodyPr/>
        <a:lstStyle/>
        <a:p>
          <a:endParaRPr lang="fr-CH"/>
        </a:p>
      </dgm:t>
    </dgm:pt>
    <dgm:pt modelId="{86DC2D1A-054B-4488-AAA8-B85A7F7DE3EB}">
      <dgm:prSet phldrT="[Texte]" custT="1"/>
      <dgm:spPr/>
      <dgm:t>
        <a:bodyPr/>
        <a:lstStyle/>
        <a:p>
          <a:r>
            <a:rPr lang="fr-CH" sz="1400" dirty="0"/>
            <a:t>…</a:t>
          </a:r>
        </a:p>
      </dgm:t>
    </dgm:pt>
    <dgm:pt modelId="{24D46BB2-C2A5-434B-A90C-F9792A79D109}" type="parTrans" cxnId="{CB65AF3F-60B7-470B-A9E2-F41C8D41834A}">
      <dgm:prSet/>
      <dgm:spPr/>
      <dgm:t>
        <a:bodyPr/>
        <a:lstStyle/>
        <a:p>
          <a:endParaRPr lang="fr-CH"/>
        </a:p>
      </dgm:t>
    </dgm:pt>
    <dgm:pt modelId="{1D919513-AFAC-4DDB-8F7E-0AF1FAB85742}" type="sibTrans" cxnId="{CB65AF3F-60B7-470B-A9E2-F41C8D41834A}">
      <dgm:prSet/>
      <dgm:spPr/>
      <dgm:t>
        <a:bodyPr/>
        <a:lstStyle/>
        <a:p>
          <a:endParaRPr lang="fr-CH"/>
        </a:p>
      </dgm:t>
    </dgm:pt>
    <dgm:pt modelId="{226DCD84-67A4-420E-B54D-0322241E0F7E}">
      <dgm:prSet phldrT="[Texte]" custT="1"/>
      <dgm:spPr/>
      <dgm:t>
        <a:bodyPr/>
        <a:lstStyle/>
        <a:p>
          <a:r>
            <a:rPr lang="fr-CH" sz="1400" b="1" kern="1200" dirty="0"/>
            <a:t>Valider</a:t>
          </a:r>
          <a:r>
            <a:rPr lang="fr-CH" sz="1400" kern="1200" dirty="0"/>
            <a:t> son choix</a:t>
          </a:r>
        </a:p>
      </dgm:t>
    </dgm:pt>
    <dgm:pt modelId="{E0113154-325D-4A94-8DDE-CB2C87C24BAE}" type="parTrans" cxnId="{813CDF33-B047-4C9D-B158-43B737E108E0}">
      <dgm:prSet/>
      <dgm:spPr/>
      <dgm:t>
        <a:bodyPr/>
        <a:lstStyle/>
        <a:p>
          <a:endParaRPr lang="fr-CH"/>
        </a:p>
      </dgm:t>
    </dgm:pt>
    <dgm:pt modelId="{266C1A2F-51F0-43DD-8EEC-32667847CA55}" type="sibTrans" cxnId="{813CDF33-B047-4C9D-B158-43B737E108E0}">
      <dgm:prSet/>
      <dgm:spPr/>
      <dgm:t>
        <a:bodyPr/>
        <a:lstStyle/>
        <a:p>
          <a:endParaRPr lang="fr-CH"/>
        </a:p>
      </dgm:t>
    </dgm:pt>
    <dgm:pt modelId="{65EB476E-EE43-43E4-821C-64CA10D74846}">
      <dgm:prSet phldrT="[Texte]" custT="1"/>
      <dgm:spPr/>
      <dgm:t>
        <a:bodyPr/>
        <a:lstStyle/>
        <a:p>
          <a:r>
            <a:rPr lang="fr-CH" sz="1400" b="1" kern="1200" dirty="0"/>
            <a:t>Planifier</a:t>
          </a:r>
        </a:p>
      </dgm:t>
    </dgm:pt>
    <dgm:pt modelId="{E1752D3E-E98E-4B79-8730-CC413776EE0D}" type="parTrans" cxnId="{29FE754B-FD1F-4DD0-881D-13A084303C6F}">
      <dgm:prSet/>
      <dgm:spPr/>
      <dgm:t>
        <a:bodyPr/>
        <a:lstStyle/>
        <a:p>
          <a:endParaRPr lang="fr-CH"/>
        </a:p>
      </dgm:t>
    </dgm:pt>
    <dgm:pt modelId="{AE85FCA6-4FD4-41F1-92AE-B29DDD19DED9}" type="sibTrans" cxnId="{29FE754B-FD1F-4DD0-881D-13A084303C6F}">
      <dgm:prSet/>
      <dgm:spPr/>
      <dgm:t>
        <a:bodyPr/>
        <a:lstStyle/>
        <a:p>
          <a:endParaRPr lang="fr-CH"/>
        </a:p>
      </dgm:t>
    </dgm:pt>
    <dgm:pt modelId="{CAB4A65A-D7D0-4530-8092-83C557E74F4A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CH" sz="1400" kern="1200" dirty="0"/>
            <a:t> Stages</a:t>
          </a:r>
        </a:p>
      </dgm:t>
    </dgm:pt>
    <dgm:pt modelId="{2CDD8198-8D55-4E48-8268-7381D4556A74}" type="parTrans" cxnId="{058C5793-B0E7-4193-8552-5B17E6BC5641}">
      <dgm:prSet/>
      <dgm:spPr/>
      <dgm:t>
        <a:bodyPr/>
        <a:lstStyle/>
        <a:p>
          <a:endParaRPr lang="fr-CH"/>
        </a:p>
      </dgm:t>
    </dgm:pt>
    <dgm:pt modelId="{B5A8E64C-C988-4740-B68D-8F54E391E92D}" type="sibTrans" cxnId="{058C5793-B0E7-4193-8552-5B17E6BC5641}">
      <dgm:prSet/>
      <dgm:spPr/>
      <dgm:t>
        <a:bodyPr/>
        <a:lstStyle/>
        <a:p>
          <a:endParaRPr lang="fr-CH"/>
        </a:p>
      </dgm:t>
    </dgm:pt>
    <dgm:pt modelId="{A43BA993-FFD4-44F2-9022-F0CD4285E990}">
      <dgm:prSet phldrT="[Texte]" custT="1"/>
      <dgm:spPr/>
      <dgm:t>
        <a:bodyPr/>
        <a:lstStyle/>
        <a:p>
          <a:pPr>
            <a:buFont typeface="Wingdings" panose="05000000000000000000" pitchFamily="2" charset="2"/>
            <a:buChar char="Ø"/>
          </a:pPr>
          <a:r>
            <a:rPr lang="fr-CH" sz="1400" kern="1200" dirty="0"/>
            <a:t> Délais </a:t>
          </a:r>
          <a:r>
            <a:rPr lang="fr-CH" sz="1400" kern="1200" dirty="0">
              <a:solidFill>
                <a:srgbClr val="3C3C3B">
                  <a:hueOff val="0"/>
                  <a:satOff val="0"/>
                  <a:lumOff val="0"/>
                  <a:alphaOff val="0"/>
                </a:srgbClr>
              </a:solidFill>
              <a:latin typeface="Source Sans Pro"/>
              <a:ea typeface="+mn-ea"/>
              <a:cs typeface="+mn-cs"/>
            </a:rPr>
            <a:t>d’inscription</a:t>
          </a:r>
          <a:endParaRPr lang="fr-CH" sz="1400" kern="1200" dirty="0"/>
        </a:p>
      </dgm:t>
    </dgm:pt>
    <dgm:pt modelId="{1E4F5F95-7EA3-4E95-B09F-BC4C7442F913}" type="parTrans" cxnId="{1EB00FDE-A948-4802-804E-187948EC2452}">
      <dgm:prSet/>
      <dgm:spPr/>
      <dgm:t>
        <a:bodyPr/>
        <a:lstStyle/>
        <a:p>
          <a:endParaRPr lang="fr-CH"/>
        </a:p>
      </dgm:t>
    </dgm:pt>
    <dgm:pt modelId="{1787507B-FDA0-4008-B78D-9DE446F3484E}" type="sibTrans" cxnId="{1EB00FDE-A948-4802-804E-187948EC2452}">
      <dgm:prSet/>
      <dgm:spPr/>
      <dgm:t>
        <a:bodyPr/>
        <a:lstStyle/>
        <a:p>
          <a:endParaRPr lang="fr-CH"/>
        </a:p>
      </dgm:t>
    </dgm:pt>
    <dgm:pt modelId="{F37E21EB-5230-47A1-B857-41DBAE305FA0}">
      <dgm:prSet phldrT="[Texte]" custT="1"/>
      <dgm:spPr/>
      <dgm:t>
        <a:bodyPr/>
        <a:lstStyle/>
        <a:p>
          <a:r>
            <a:rPr lang="fr-CH" sz="1400" dirty="0"/>
            <a:t>Séances d’informations</a:t>
          </a:r>
        </a:p>
      </dgm:t>
    </dgm:pt>
    <dgm:pt modelId="{31CEDBF3-290B-407F-AF3D-B44F3E8273AB}" type="parTrans" cxnId="{5A956497-6AF4-4296-87A1-542528190757}">
      <dgm:prSet/>
      <dgm:spPr/>
      <dgm:t>
        <a:bodyPr/>
        <a:lstStyle/>
        <a:p>
          <a:endParaRPr lang="fr-CH"/>
        </a:p>
      </dgm:t>
    </dgm:pt>
    <dgm:pt modelId="{7A79178D-53DC-432D-BB8E-DF1ACB5A9DB5}" type="sibTrans" cxnId="{5A956497-6AF4-4296-87A1-542528190757}">
      <dgm:prSet/>
      <dgm:spPr/>
      <dgm:t>
        <a:bodyPr/>
        <a:lstStyle/>
        <a:p>
          <a:endParaRPr lang="fr-CH"/>
        </a:p>
      </dgm:t>
    </dgm:pt>
    <dgm:pt modelId="{82F4313C-F995-4BEF-8B8B-7CB2C423ABAE}">
      <dgm:prSet phldrT="[Texte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r-CH" sz="1400" kern="1200" dirty="0"/>
            <a:t>Prévoir </a:t>
          </a:r>
          <a:r>
            <a:rPr lang="fr-CH" sz="1400" b="1" kern="1200" dirty="0"/>
            <a:t>plans B</a:t>
          </a:r>
          <a:r>
            <a:rPr lang="fr-CH" sz="1400" kern="1200" dirty="0"/>
            <a:t> (C, D, …)</a:t>
          </a:r>
        </a:p>
      </dgm:t>
    </dgm:pt>
    <dgm:pt modelId="{312EB4D0-6845-488C-A696-F314418E6DB0}" type="sibTrans" cxnId="{07A7DA63-A8FC-4E8F-85ED-220DFE40C018}">
      <dgm:prSet/>
      <dgm:spPr/>
      <dgm:t>
        <a:bodyPr/>
        <a:lstStyle/>
        <a:p>
          <a:endParaRPr lang="fr-CH"/>
        </a:p>
      </dgm:t>
    </dgm:pt>
    <dgm:pt modelId="{EA07D2E4-BCB8-43D6-A465-04E2338D4D4A}" type="parTrans" cxnId="{07A7DA63-A8FC-4E8F-85ED-220DFE40C018}">
      <dgm:prSet/>
      <dgm:spPr/>
      <dgm:t>
        <a:bodyPr/>
        <a:lstStyle/>
        <a:p>
          <a:endParaRPr lang="fr-CH"/>
        </a:p>
      </dgm:t>
    </dgm:pt>
    <dgm:pt modelId="{4E3D73E0-E4A1-429A-8F74-20C2EED5341E}" type="pres">
      <dgm:prSet presAssocID="{ADDF760B-C990-48EF-999D-98CE98BB02E2}" presName="linearFlow" presStyleCnt="0">
        <dgm:presLayoutVars>
          <dgm:dir/>
          <dgm:animLvl val="lvl"/>
          <dgm:resizeHandles val="exact"/>
        </dgm:presLayoutVars>
      </dgm:prSet>
      <dgm:spPr/>
    </dgm:pt>
    <dgm:pt modelId="{668FBEA8-44D0-45E7-B066-E7A5D37A13B8}" type="pres">
      <dgm:prSet presAssocID="{B77C2454-2819-4052-A527-44F042911C0E}" presName="composite" presStyleCnt="0"/>
      <dgm:spPr/>
    </dgm:pt>
    <dgm:pt modelId="{EA0D561A-7576-4F29-A07C-2840322D1880}" type="pres">
      <dgm:prSet presAssocID="{B77C2454-2819-4052-A527-44F042911C0E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F35898FD-53F8-40A1-9970-5E2055CB521F}" type="pres">
      <dgm:prSet presAssocID="{B77C2454-2819-4052-A527-44F042911C0E}" presName="parSh" presStyleLbl="node1" presStyleIdx="0" presStyleCnt="3"/>
      <dgm:spPr>
        <a:xfrm>
          <a:off x="5230" y="13499"/>
          <a:ext cx="2378024" cy="1166400"/>
        </a:xfrm>
        <a:prstGeom prst="roundRect">
          <a:avLst>
            <a:gd name="adj" fmla="val 10000"/>
          </a:avLst>
        </a:prstGeom>
      </dgm:spPr>
    </dgm:pt>
    <dgm:pt modelId="{88AACB45-2BAC-43E6-8DFA-60618EE80E8F}" type="pres">
      <dgm:prSet presAssocID="{B77C2454-2819-4052-A527-44F042911C0E}" presName="desTx" presStyleLbl="fgAcc1" presStyleIdx="0" presStyleCnt="3">
        <dgm:presLayoutVars>
          <dgm:bulletEnabled val="1"/>
        </dgm:presLayoutVars>
      </dgm:prSet>
      <dgm:spPr/>
    </dgm:pt>
    <dgm:pt modelId="{E61A8C52-17C5-4BF2-A3D8-35B8E0954E44}" type="pres">
      <dgm:prSet presAssocID="{5490B12A-6015-4418-9D90-72FB846D7005}" presName="sibTrans" presStyleLbl="sibTrans2D1" presStyleIdx="0" presStyleCnt="2"/>
      <dgm:spPr/>
    </dgm:pt>
    <dgm:pt modelId="{F3F552D1-209F-4A7B-A78F-612013B66C77}" type="pres">
      <dgm:prSet presAssocID="{5490B12A-6015-4418-9D90-72FB846D7005}" presName="connTx" presStyleLbl="sibTrans2D1" presStyleIdx="0" presStyleCnt="2"/>
      <dgm:spPr/>
    </dgm:pt>
    <dgm:pt modelId="{3AE351CD-3CB9-482F-ADF6-5B31ECE5594D}" type="pres">
      <dgm:prSet presAssocID="{10245A6F-2948-4193-86DF-71B12BCC4298}" presName="composite" presStyleCnt="0"/>
      <dgm:spPr/>
    </dgm:pt>
    <dgm:pt modelId="{3E55AAD2-D7B9-4E37-9121-99A3D70AFE61}" type="pres">
      <dgm:prSet presAssocID="{10245A6F-2948-4193-86DF-71B12BCC4298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D6BB049D-9CE4-48B5-A711-47245FE1984A}" type="pres">
      <dgm:prSet presAssocID="{10245A6F-2948-4193-86DF-71B12BCC4298}" presName="parSh" presStyleLbl="node1" presStyleIdx="1" presStyleCnt="3"/>
      <dgm:spPr>
        <a:xfrm>
          <a:off x="3825254" y="13499"/>
          <a:ext cx="2378024" cy="1166400"/>
        </a:xfrm>
        <a:prstGeom prst="roundRect">
          <a:avLst>
            <a:gd name="adj" fmla="val 10000"/>
          </a:avLst>
        </a:prstGeom>
      </dgm:spPr>
    </dgm:pt>
    <dgm:pt modelId="{C1C28C5E-2833-4515-BB90-FFD5C91D8645}" type="pres">
      <dgm:prSet presAssocID="{10245A6F-2948-4193-86DF-71B12BCC4298}" presName="desTx" presStyleLbl="fgAcc1" presStyleIdx="1" presStyleCnt="3">
        <dgm:presLayoutVars>
          <dgm:bulletEnabled val="1"/>
        </dgm:presLayoutVars>
      </dgm:prSet>
      <dgm:spPr/>
    </dgm:pt>
    <dgm:pt modelId="{4CA5C80F-4E91-402F-BCE6-D0053E204DF8}" type="pres">
      <dgm:prSet presAssocID="{BB540336-B5DE-4C75-A281-253C42F32384}" presName="sibTrans" presStyleLbl="sibTrans2D1" presStyleIdx="1" presStyleCnt="2"/>
      <dgm:spPr/>
    </dgm:pt>
    <dgm:pt modelId="{CA2CC28D-CE2B-4CE3-90F1-F358D7776A8C}" type="pres">
      <dgm:prSet presAssocID="{BB540336-B5DE-4C75-A281-253C42F32384}" presName="connTx" presStyleLbl="sibTrans2D1" presStyleIdx="1" presStyleCnt="2"/>
      <dgm:spPr/>
    </dgm:pt>
    <dgm:pt modelId="{762630CE-49A1-4F54-B15B-ABC9584C3F92}" type="pres">
      <dgm:prSet presAssocID="{F36E64A2-12A1-4F44-BDF2-6EE02213E207}" presName="composite" presStyleCnt="0"/>
      <dgm:spPr/>
    </dgm:pt>
    <dgm:pt modelId="{AABE832B-FBB9-47FD-BB74-565ED2D59AD4}" type="pres">
      <dgm:prSet presAssocID="{F36E64A2-12A1-4F44-BDF2-6EE02213E207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E1F5707-1B90-4A82-BDBF-E4447C93CACB}" type="pres">
      <dgm:prSet presAssocID="{F36E64A2-12A1-4F44-BDF2-6EE02213E207}" presName="parSh" presStyleLbl="node1" presStyleIdx="2" presStyleCnt="3"/>
      <dgm:spPr>
        <a:xfrm>
          <a:off x="7645279" y="13499"/>
          <a:ext cx="2378024" cy="1166400"/>
        </a:xfrm>
        <a:prstGeom prst="roundRect">
          <a:avLst>
            <a:gd name="adj" fmla="val 10000"/>
          </a:avLst>
        </a:prstGeom>
      </dgm:spPr>
    </dgm:pt>
    <dgm:pt modelId="{99CCE6FD-8ADD-471D-849C-E6226462479B}" type="pres">
      <dgm:prSet presAssocID="{F36E64A2-12A1-4F44-BDF2-6EE02213E207}" presName="desTx" presStyleLbl="fgAcc1" presStyleIdx="2" presStyleCnt="3">
        <dgm:presLayoutVars>
          <dgm:bulletEnabled val="1"/>
        </dgm:presLayoutVars>
      </dgm:prSet>
      <dgm:spPr/>
    </dgm:pt>
  </dgm:ptLst>
  <dgm:cxnLst>
    <dgm:cxn modelId="{1DE61701-17EA-4DC9-B815-D62E2B08EF9E}" srcId="{10245A6F-2948-4193-86DF-71B12BCC4298}" destId="{F683D016-335B-47B6-B67A-C6689D3553C8}" srcOrd="4" destOrd="0" parTransId="{CB687323-297E-4F75-A8FF-8344C57C8E54}" sibTransId="{87C6A828-E07F-4D58-8FEF-2CF93A7EC686}"/>
    <dgm:cxn modelId="{7F4A7922-D4A7-4831-9862-4D90151DE06E}" srcId="{B77C2454-2819-4052-A527-44F042911C0E}" destId="{1AA4801D-1B44-4D9D-B5B8-5369218AC6EA}" srcOrd="1" destOrd="0" parTransId="{D2BC08A0-ADA2-4742-9A72-11B521BC2A55}" sibTransId="{0357F5FB-2B96-4B00-A1E3-092A9EFD74FE}"/>
    <dgm:cxn modelId="{10F0A427-C09E-4C6F-BCB3-5C47469A9BDD}" type="presOf" srcId="{F36E64A2-12A1-4F44-BDF2-6EE02213E207}" destId="{AABE832B-FBB9-47FD-BB74-565ED2D59AD4}" srcOrd="0" destOrd="0" presId="urn:microsoft.com/office/officeart/2005/8/layout/process3"/>
    <dgm:cxn modelId="{2F5FF127-DCC4-48C2-993C-85206E4C08C6}" type="presOf" srcId="{F5E1D081-602F-4836-835D-20B0E0D3148D}" destId="{88AACB45-2BAC-43E6-8DFA-60618EE80E8F}" srcOrd="0" destOrd="2" presId="urn:microsoft.com/office/officeart/2005/8/layout/process3"/>
    <dgm:cxn modelId="{7D28ED2A-3970-4B0C-BC00-CB1DF8CC5F6A}" srcId="{B77C2454-2819-4052-A527-44F042911C0E}" destId="{1A11E0B3-97E6-477E-9FF5-618EE17D0D49}" srcOrd="3" destOrd="0" parTransId="{4913FDCF-40E1-4BB0-BEB1-7BB2B8E5D525}" sibTransId="{B527FE97-7791-4950-8032-BE899241C7C3}"/>
    <dgm:cxn modelId="{813CDF33-B047-4C9D-B158-43B737E108E0}" srcId="{F36E64A2-12A1-4F44-BDF2-6EE02213E207}" destId="{226DCD84-67A4-420E-B54D-0322241E0F7E}" srcOrd="1" destOrd="0" parTransId="{E0113154-325D-4A94-8DDE-CB2C87C24BAE}" sibTransId="{266C1A2F-51F0-43DD-8EEC-32667847CA55}"/>
    <dgm:cxn modelId="{CB65AF3F-60B7-470B-A9E2-F41C8D41834A}" srcId="{B77C2454-2819-4052-A527-44F042911C0E}" destId="{86DC2D1A-054B-4488-AAA8-B85A7F7DE3EB}" srcOrd="6" destOrd="0" parTransId="{24D46BB2-C2A5-434B-A90C-F9792A79D109}" sibTransId="{1D919513-AFAC-4DDB-8F7E-0AF1FAB85742}"/>
    <dgm:cxn modelId="{6456AC40-192D-4E4E-8FBC-0E37826DE39E}" type="presOf" srcId="{F37E21EB-5230-47A1-B857-41DBAE305FA0}" destId="{88AACB45-2BAC-43E6-8DFA-60618EE80E8F}" srcOrd="0" destOrd="4" presId="urn:microsoft.com/office/officeart/2005/8/layout/process3"/>
    <dgm:cxn modelId="{9E32A15F-E642-4B59-9CCD-2E060392D83E}" type="presOf" srcId="{B77C2454-2819-4052-A527-44F042911C0E}" destId="{EA0D561A-7576-4F29-A07C-2840322D1880}" srcOrd="0" destOrd="0" presId="urn:microsoft.com/office/officeart/2005/8/layout/process3"/>
    <dgm:cxn modelId="{A579F15F-E5BC-494B-9A42-088FFB929555}" type="presOf" srcId="{BB540336-B5DE-4C75-A281-253C42F32384}" destId="{4CA5C80F-4E91-402F-BCE6-D0053E204DF8}" srcOrd="0" destOrd="0" presId="urn:microsoft.com/office/officeart/2005/8/layout/process3"/>
    <dgm:cxn modelId="{75AC6C41-9DC5-4F28-949E-C384F1B93A4C}" type="presOf" srcId="{CAB4A65A-D7D0-4530-8092-83C557E74F4A}" destId="{99CCE6FD-8ADD-471D-849C-E6226462479B}" srcOrd="0" destOrd="2" presId="urn:microsoft.com/office/officeart/2005/8/layout/process3"/>
    <dgm:cxn modelId="{07A7DA63-A8FC-4E8F-85ED-220DFE40C018}" srcId="{F36E64A2-12A1-4F44-BDF2-6EE02213E207}" destId="{82F4313C-F995-4BEF-8B8B-7CB2C423ABAE}" srcOrd="3" destOrd="0" parTransId="{EA07D2E4-BCB8-43D6-A465-04E2338D4D4A}" sibTransId="{312EB4D0-6845-488C-A696-F314418E6DB0}"/>
    <dgm:cxn modelId="{21121A47-7194-4993-A041-488F254D18EF}" type="presOf" srcId="{F683D016-335B-47B6-B67A-C6689D3553C8}" destId="{C1C28C5E-2833-4515-BB90-FFD5C91D8645}" srcOrd="0" destOrd="4" presId="urn:microsoft.com/office/officeart/2005/8/layout/process3"/>
    <dgm:cxn modelId="{A9967647-C7A4-4514-A8DC-33DF0602E1A8}" type="presOf" srcId="{226DCD84-67A4-420E-B54D-0322241E0F7E}" destId="{99CCE6FD-8ADD-471D-849C-E6226462479B}" srcOrd="0" destOrd="1" presId="urn:microsoft.com/office/officeart/2005/8/layout/process3"/>
    <dgm:cxn modelId="{010B7C4A-C63A-4749-A48F-700B543E12B1}" type="presOf" srcId="{10245A6F-2948-4193-86DF-71B12BCC4298}" destId="{3E55AAD2-D7B9-4E37-9121-99A3D70AFE61}" srcOrd="0" destOrd="0" presId="urn:microsoft.com/office/officeart/2005/8/layout/process3"/>
    <dgm:cxn modelId="{059E664B-5301-4212-87B7-C1D0C8C40FBD}" type="presOf" srcId="{10245A6F-2948-4193-86DF-71B12BCC4298}" destId="{D6BB049D-9CE4-48B5-A711-47245FE1984A}" srcOrd="1" destOrd="0" presId="urn:microsoft.com/office/officeart/2005/8/layout/process3"/>
    <dgm:cxn modelId="{29FE754B-FD1F-4DD0-881D-13A084303C6F}" srcId="{F36E64A2-12A1-4F44-BDF2-6EE02213E207}" destId="{65EB476E-EE43-43E4-821C-64CA10D74846}" srcOrd="2" destOrd="0" parTransId="{E1752D3E-E98E-4B79-8730-CC413776EE0D}" sibTransId="{AE85FCA6-4FD4-41F1-92AE-B29DDD19DED9}"/>
    <dgm:cxn modelId="{15D7364F-0FBF-4872-8F77-E65C81F98635}" srcId="{10245A6F-2948-4193-86DF-71B12BCC4298}" destId="{522B32B4-560F-46F8-9015-C74FE2EEB626}" srcOrd="3" destOrd="0" parTransId="{C9CC6CAA-2AE1-421A-B367-B9D660C90AFD}" sibTransId="{F09D54D6-465B-48AF-AAEA-D0D5F710DC31}"/>
    <dgm:cxn modelId="{7E774A74-A97E-4B5E-A7ED-D769073EF45F}" type="presOf" srcId="{522B32B4-560F-46F8-9015-C74FE2EEB626}" destId="{C1C28C5E-2833-4515-BB90-FFD5C91D8645}" srcOrd="0" destOrd="3" presId="urn:microsoft.com/office/officeart/2005/8/layout/process3"/>
    <dgm:cxn modelId="{18E7F374-B85F-4984-A7F0-7EEC0FE6FC74}" type="presOf" srcId="{CD358034-32E8-4886-8032-3C34A6B9F43D}" destId="{C1C28C5E-2833-4515-BB90-FFD5C91D8645}" srcOrd="0" destOrd="1" presId="urn:microsoft.com/office/officeart/2005/8/layout/process3"/>
    <dgm:cxn modelId="{A0E81F76-D2C6-4F46-91FB-68044AA26ED7}" srcId="{B77C2454-2819-4052-A527-44F042911C0E}" destId="{75BE4098-0AC8-4922-8C19-8F48CC385E47}" srcOrd="0" destOrd="0" parTransId="{6BA74858-781C-46A2-9EE2-5A47CF4DB0FF}" sibTransId="{E7FC201E-B126-4539-9D35-FB0C61E685C5}"/>
    <dgm:cxn modelId="{6D85E957-3871-444C-ADA1-9DAC68DE27B7}" type="presOf" srcId="{5490B12A-6015-4418-9D90-72FB846D7005}" destId="{E61A8C52-17C5-4BF2-A3D8-35B8E0954E44}" srcOrd="0" destOrd="0" presId="urn:microsoft.com/office/officeart/2005/8/layout/process3"/>
    <dgm:cxn modelId="{7297C47A-DFA3-4CE3-A009-D7D3F1D0E488}" type="presOf" srcId="{C962733A-3A7C-4F0F-8B4F-EF3BCAE86EA4}" destId="{C1C28C5E-2833-4515-BB90-FFD5C91D8645}" srcOrd="0" destOrd="0" presId="urn:microsoft.com/office/officeart/2005/8/layout/process3"/>
    <dgm:cxn modelId="{2E722D7F-0764-417B-BE4E-C9C310486523}" srcId="{10245A6F-2948-4193-86DF-71B12BCC4298}" destId="{8375E6AC-AF85-4B7C-A0AB-5FABE3611B27}" srcOrd="2" destOrd="0" parTransId="{DC039277-EEF7-4ED6-A3F3-96D153A3AAC4}" sibTransId="{19A6DECB-C462-4F09-A5E9-27C4875797BE}"/>
    <dgm:cxn modelId="{77E45C8C-9407-4715-8BFF-61565D8253FB}" type="presOf" srcId="{86DC2D1A-054B-4488-AAA8-B85A7F7DE3EB}" destId="{88AACB45-2BAC-43E6-8DFA-60618EE80E8F}" srcOrd="0" destOrd="6" presId="urn:microsoft.com/office/officeart/2005/8/layout/process3"/>
    <dgm:cxn modelId="{8E40448F-5009-4F11-BE13-5D7D27CD76D6}" type="presOf" srcId="{8375E6AC-AF85-4B7C-A0AB-5FABE3611B27}" destId="{C1C28C5E-2833-4515-BB90-FFD5C91D8645}" srcOrd="0" destOrd="2" presId="urn:microsoft.com/office/officeart/2005/8/layout/process3"/>
    <dgm:cxn modelId="{F810CA92-FA72-4BC5-9169-AE876F598D71}" srcId="{ADDF760B-C990-48EF-999D-98CE98BB02E2}" destId="{B77C2454-2819-4052-A527-44F042911C0E}" srcOrd="0" destOrd="0" parTransId="{504081C4-360B-4933-BB35-70405ABFB704}" sibTransId="{5490B12A-6015-4418-9D90-72FB846D7005}"/>
    <dgm:cxn modelId="{058C5793-B0E7-4193-8552-5B17E6BC5641}" srcId="{226DCD84-67A4-420E-B54D-0322241E0F7E}" destId="{CAB4A65A-D7D0-4530-8092-83C557E74F4A}" srcOrd="0" destOrd="0" parTransId="{2CDD8198-8D55-4E48-8268-7381D4556A74}" sibTransId="{B5A8E64C-C988-4740-B68D-8F54E391E92D}"/>
    <dgm:cxn modelId="{5A956497-6AF4-4296-87A1-542528190757}" srcId="{B77C2454-2819-4052-A527-44F042911C0E}" destId="{F37E21EB-5230-47A1-B857-41DBAE305FA0}" srcOrd="4" destOrd="0" parTransId="{31CEDBF3-290B-407F-AF3D-B44F3E8273AB}" sibTransId="{7A79178D-53DC-432D-BB8E-DF1ACB5A9DB5}"/>
    <dgm:cxn modelId="{6EE5E897-B498-4753-B2BA-06235B678459}" type="presOf" srcId="{EC6A38AB-1940-46CA-9A87-FAA7B8D23421}" destId="{88AACB45-2BAC-43E6-8DFA-60618EE80E8F}" srcOrd="0" destOrd="5" presId="urn:microsoft.com/office/officeart/2005/8/layout/process3"/>
    <dgm:cxn modelId="{4F60E399-42FD-49B9-8A2E-947F6A21F98C}" srcId="{F36E64A2-12A1-4F44-BDF2-6EE02213E207}" destId="{F017F57A-D250-41E7-9786-5221AF51EC09}" srcOrd="0" destOrd="0" parTransId="{9041B19F-F697-4B90-B72E-7C143674946F}" sibTransId="{83ABD39D-90D0-496F-8930-D5983110DED6}"/>
    <dgm:cxn modelId="{849F389B-DB1C-4FFF-9D95-640FAF3A7592}" type="presOf" srcId="{1A11E0B3-97E6-477E-9FF5-618EE17D0D49}" destId="{88AACB45-2BAC-43E6-8DFA-60618EE80E8F}" srcOrd="0" destOrd="3" presId="urn:microsoft.com/office/officeart/2005/8/layout/process3"/>
    <dgm:cxn modelId="{3D8949A0-5B01-439C-B4DB-9B9D210663C3}" type="presOf" srcId="{1AA4801D-1B44-4D9D-B5B8-5369218AC6EA}" destId="{88AACB45-2BAC-43E6-8DFA-60618EE80E8F}" srcOrd="0" destOrd="1" presId="urn:microsoft.com/office/officeart/2005/8/layout/process3"/>
    <dgm:cxn modelId="{FA68DCB1-4F48-4666-AFB6-20494903BF6A}" type="presOf" srcId="{A43BA993-FFD4-44F2-9022-F0CD4285E990}" destId="{99CCE6FD-8ADD-471D-849C-E6226462479B}" srcOrd="0" destOrd="4" presId="urn:microsoft.com/office/officeart/2005/8/layout/process3"/>
    <dgm:cxn modelId="{669379B2-8529-41BA-ABE2-97FDEA348DAD}" type="presOf" srcId="{75BE4098-0AC8-4922-8C19-8F48CC385E47}" destId="{88AACB45-2BAC-43E6-8DFA-60618EE80E8F}" srcOrd="0" destOrd="0" presId="urn:microsoft.com/office/officeart/2005/8/layout/process3"/>
    <dgm:cxn modelId="{1268D0B9-5A75-40B7-8FAC-7F44B1440CC0}" type="presOf" srcId="{F017F57A-D250-41E7-9786-5221AF51EC09}" destId="{99CCE6FD-8ADD-471D-849C-E6226462479B}" srcOrd="0" destOrd="0" presId="urn:microsoft.com/office/officeart/2005/8/layout/process3"/>
    <dgm:cxn modelId="{C31D3EBA-2F38-4CE5-B50E-E1E6B8E9202B}" srcId="{ADDF760B-C990-48EF-999D-98CE98BB02E2}" destId="{F36E64A2-12A1-4F44-BDF2-6EE02213E207}" srcOrd="2" destOrd="0" parTransId="{4A1EE884-9BCD-4801-81CC-496FC9A23E37}" sibTransId="{322E8B0E-EDE8-4567-9BC9-E57FDE9F1E80}"/>
    <dgm:cxn modelId="{45ECF4C2-BBF9-4E4C-88C8-7885DBFCE033}" srcId="{10245A6F-2948-4193-86DF-71B12BCC4298}" destId="{CD358034-32E8-4886-8032-3C34A6B9F43D}" srcOrd="1" destOrd="0" parTransId="{398AE07C-9241-4A79-AE89-080EF7318F35}" sibTransId="{CB98BBDA-CAC0-441F-BECC-8CCAEF15CC1B}"/>
    <dgm:cxn modelId="{7770A9CC-9BD0-417D-BBA1-DA63A2AEA2ED}" type="presOf" srcId="{ADDF760B-C990-48EF-999D-98CE98BB02E2}" destId="{4E3D73E0-E4A1-429A-8F74-20C2EED5341E}" srcOrd="0" destOrd="0" presId="urn:microsoft.com/office/officeart/2005/8/layout/process3"/>
    <dgm:cxn modelId="{7C94AACD-4272-40D8-A7A9-B1FA7099B294}" type="presOf" srcId="{F36E64A2-12A1-4F44-BDF2-6EE02213E207}" destId="{5E1F5707-1B90-4A82-BDBF-E4447C93CACB}" srcOrd="1" destOrd="0" presId="urn:microsoft.com/office/officeart/2005/8/layout/process3"/>
    <dgm:cxn modelId="{16A7B5CE-ED3A-47A3-BE65-071B73942DD0}" srcId="{ADDF760B-C990-48EF-999D-98CE98BB02E2}" destId="{10245A6F-2948-4193-86DF-71B12BCC4298}" srcOrd="1" destOrd="0" parTransId="{0A7277AA-99A5-4C16-975B-59A5D7EFE12A}" sibTransId="{BB540336-B5DE-4C75-A281-253C42F32384}"/>
    <dgm:cxn modelId="{8FFFD6CE-0FA7-4E25-A354-4D69100AE5F7}" type="presOf" srcId="{82F4313C-F995-4BEF-8B8B-7CB2C423ABAE}" destId="{99CCE6FD-8ADD-471D-849C-E6226462479B}" srcOrd="0" destOrd="5" presId="urn:microsoft.com/office/officeart/2005/8/layout/process3"/>
    <dgm:cxn modelId="{DA5FEDD7-F001-45D0-B590-81A3AA51B85C}" srcId="{B77C2454-2819-4052-A527-44F042911C0E}" destId="{EC6A38AB-1940-46CA-9A87-FAA7B8D23421}" srcOrd="5" destOrd="0" parTransId="{ABFD6982-5715-42CC-B6E5-3CA32A9D7B11}" sibTransId="{4F73D60A-D29B-4C30-93B7-8DDF2DFE1ED8}"/>
    <dgm:cxn modelId="{02C01AD8-0A6D-4B41-BAA5-F3B7EEC3BE77}" type="presOf" srcId="{65EB476E-EE43-43E4-821C-64CA10D74846}" destId="{99CCE6FD-8ADD-471D-849C-E6226462479B}" srcOrd="0" destOrd="3" presId="urn:microsoft.com/office/officeart/2005/8/layout/process3"/>
    <dgm:cxn modelId="{1EB00FDE-A948-4802-804E-187948EC2452}" srcId="{65EB476E-EE43-43E4-821C-64CA10D74846}" destId="{A43BA993-FFD4-44F2-9022-F0CD4285E990}" srcOrd="0" destOrd="0" parTransId="{1E4F5F95-7EA3-4E95-B09F-BC4C7442F913}" sibTransId="{1787507B-FDA0-4008-B78D-9DE446F3484E}"/>
    <dgm:cxn modelId="{0227B2E8-EC07-406C-A30E-0579D2B044F9}" type="presOf" srcId="{BB540336-B5DE-4C75-A281-253C42F32384}" destId="{CA2CC28D-CE2B-4CE3-90F1-F358D7776A8C}" srcOrd="1" destOrd="0" presId="urn:microsoft.com/office/officeart/2005/8/layout/process3"/>
    <dgm:cxn modelId="{300F38EC-F714-4166-B418-18A08464500B}" srcId="{10245A6F-2948-4193-86DF-71B12BCC4298}" destId="{C962733A-3A7C-4F0F-8B4F-EF3BCAE86EA4}" srcOrd="0" destOrd="0" parTransId="{BAF07467-A450-415E-B698-EE4A4D042F47}" sibTransId="{0C7B87DA-AE50-4691-8019-03FBAA59880B}"/>
    <dgm:cxn modelId="{B4A768EF-8882-4A20-916E-A8AFEAA77898}" type="presOf" srcId="{5490B12A-6015-4418-9D90-72FB846D7005}" destId="{F3F552D1-209F-4A7B-A78F-612013B66C77}" srcOrd="1" destOrd="0" presId="urn:microsoft.com/office/officeart/2005/8/layout/process3"/>
    <dgm:cxn modelId="{3D9655F5-F62D-4B0C-B748-21796DFD5C5C}" srcId="{B77C2454-2819-4052-A527-44F042911C0E}" destId="{F5E1D081-602F-4836-835D-20B0E0D3148D}" srcOrd="2" destOrd="0" parTransId="{D1345D94-2EB0-4CC3-84D8-793139637C43}" sibTransId="{A802A059-C5E2-4F5E-841A-CE5F78D6B7F6}"/>
    <dgm:cxn modelId="{13A5ADFA-E7FE-46FA-96F6-2F41ABE706EF}" type="presOf" srcId="{B77C2454-2819-4052-A527-44F042911C0E}" destId="{F35898FD-53F8-40A1-9970-5E2055CB521F}" srcOrd="1" destOrd="0" presId="urn:microsoft.com/office/officeart/2005/8/layout/process3"/>
    <dgm:cxn modelId="{17A55196-34A8-4407-BA2E-5752572BEBB6}" type="presParOf" srcId="{4E3D73E0-E4A1-429A-8F74-20C2EED5341E}" destId="{668FBEA8-44D0-45E7-B066-E7A5D37A13B8}" srcOrd="0" destOrd="0" presId="urn:microsoft.com/office/officeart/2005/8/layout/process3"/>
    <dgm:cxn modelId="{D960C615-A7DE-452A-A3CB-5D25C8D9C64C}" type="presParOf" srcId="{668FBEA8-44D0-45E7-B066-E7A5D37A13B8}" destId="{EA0D561A-7576-4F29-A07C-2840322D1880}" srcOrd="0" destOrd="0" presId="urn:microsoft.com/office/officeart/2005/8/layout/process3"/>
    <dgm:cxn modelId="{0B8C2331-14A2-4780-AD9A-5A0D0FBDB848}" type="presParOf" srcId="{668FBEA8-44D0-45E7-B066-E7A5D37A13B8}" destId="{F35898FD-53F8-40A1-9970-5E2055CB521F}" srcOrd="1" destOrd="0" presId="urn:microsoft.com/office/officeart/2005/8/layout/process3"/>
    <dgm:cxn modelId="{3BD3C000-A3C0-40CD-A7C1-42DBD1F65943}" type="presParOf" srcId="{668FBEA8-44D0-45E7-B066-E7A5D37A13B8}" destId="{88AACB45-2BAC-43E6-8DFA-60618EE80E8F}" srcOrd="2" destOrd="0" presId="urn:microsoft.com/office/officeart/2005/8/layout/process3"/>
    <dgm:cxn modelId="{2AF2DBE1-B890-48EA-9FEE-C43F64A9BEBF}" type="presParOf" srcId="{4E3D73E0-E4A1-429A-8F74-20C2EED5341E}" destId="{E61A8C52-17C5-4BF2-A3D8-35B8E0954E44}" srcOrd="1" destOrd="0" presId="urn:microsoft.com/office/officeart/2005/8/layout/process3"/>
    <dgm:cxn modelId="{396F050A-1DDA-4176-A990-F692AE9FD014}" type="presParOf" srcId="{E61A8C52-17C5-4BF2-A3D8-35B8E0954E44}" destId="{F3F552D1-209F-4A7B-A78F-612013B66C77}" srcOrd="0" destOrd="0" presId="urn:microsoft.com/office/officeart/2005/8/layout/process3"/>
    <dgm:cxn modelId="{A671AD98-8DE3-4A8E-8DA1-3C056C7581FE}" type="presParOf" srcId="{4E3D73E0-E4A1-429A-8F74-20C2EED5341E}" destId="{3AE351CD-3CB9-482F-ADF6-5B31ECE5594D}" srcOrd="2" destOrd="0" presId="urn:microsoft.com/office/officeart/2005/8/layout/process3"/>
    <dgm:cxn modelId="{DB1E60C4-BFBE-40B5-ADBC-E778D5964237}" type="presParOf" srcId="{3AE351CD-3CB9-482F-ADF6-5B31ECE5594D}" destId="{3E55AAD2-D7B9-4E37-9121-99A3D70AFE61}" srcOrd="0" destOrd="0" presId="urn:microsoft.com/office/officeart/2005/8/layout/process3"/>
    <dgm:cxn modelId="{AA91C610-2856-4C4F-8647-3F212BF306AF}" type="presParOf" srcId="{3AE351CD-3CB9-482F-ADF6-5B31ECE5594D}" destId="{D6BB049D-9CE4-48B5-A711-47245FE1984A}" srcOrd="1" destOrd="0" presId="urn:microsoft.com/office/officeart/2005/8/layout/process3"/>
    <dgm:cxn modelId="{4F197465-DE79-4061-A4EE-2772B66611C2}" type="presParOf" srcId="{3AE351CD-3CB9-482F-ADF6-5B31ECE5594D}" destId="{C1C28C5E-2833-4515-BB90-FFD5C91D8645}" srcOrd="2" destOrd="0" presId="urn:microsoft.com/office/officeart/2005/8/layout/process3"/>
    <dgm:cxn modelId="{B0799625-71CD-443C-8B4F-4207F55A8C5B}" type="presParOf" srcId="{4E3D73E0-E4A1-429A-8F74-20C2EED5341E}" destId="{4CA5C80F-4E91-402F-BCE6-D0053E204DF8}" srcOrd="3" destOrd="0" presId="urn:microsoft.com/office/officeart/2005/8/layout/process3"/>
    <dgm:cxn modelId="{6E8BA2CA-CD7B-4232-B088-AA6C675743DA}" type="presParOf" srcId="{4CA5C80F-4E91-402F-BCE6-D0053E204DF8}" destId="{CA2CC28D-CE2B-4CE3-90F1-F358D7776A8C}" srcOrd="0" destOrd="0" presId="urn:microsoft.com/office/officeart/2005/8/layout/process3"/>
    <dgm:cxn modelId="{B01A3439-2C73-4CCC-B784-38F09E0D73AD}" type="presParOf" srcId="{4E3D73E0-E4A1-429A-8F74-20C2EED5341E}" destId="{762630CE-49A1-4F54-B15B-ABC9584C3F92}" srcOrd="4" destOrd="0" presId="urn:microsoft.com/office/officeart/2005/8/layout/process3"/>
    <dgm:cxn modelId="{D3C185E2-B0A0-4ED6-8A97-7F99E1C676F5}" type="presParOf" srcId="{762630CE-49A1-4F54-B15B-ABC9584C3F92}" destId="{AABE832B-FBB9-47FD-BB74-565ED2D59AD4}" srcOrd="0" destOrd="0" presId="urn:microsoft.com/office/officeart/2005/8/layout/process3"/>
    <dgm:cxn modelId="{C33CAEF1-019C-4758-90EF-69D2361E713F}" type="presParOf" srcId="{762630CE-49A1-4F54-B15B-ABC9584C3F92}" destId="{5E1F5707-1B90-4A82-BDBF-E4447C93CACB}" srcOrd="1" destOrd="0" presId="urn:microsoft.com/office/officeart/2005/8/layout/process3"/>
    <dgm:cxn modelId="{D7C34B05-627F-4B58-A999-DDF7304D5390}" type="presParOf" srcId="{762630CE-49A1-4F54-B15B-ABC9584C3F92}" destId="{99CCE6FD-8ADD-471D-849C-E6226462479B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6EFEDD-B348-4FCD-9A7F-4426EF3F6E77}">
      <dsp:nvSpPr>
        <dsp:cNvPr id="0" name=""/>
        <dsp:cNvSpPr/>
      </dsp:nvSpPr>
      <dsp:spPr>
        <a:xfrm>
          <a:off x="4448163" y="36074"/>
          <a:ext cx="1619238" cy="1619238"/>
        </a:xfrm>
        <a:prstGeom prst="ellipse">
          <a:avLst/>
        </a:prstGeom>
        <a:solidFill>
          <a:srgbClr val="CCE3CD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b="1" kern="1200" dirty="0">
              <a:solidFill>
                <a:schemeClr val="tx1"/>
              </a:solidFill>
            </a:rPr>
            <a:t>VOUS</a:t>
          </a:r>
          <a:endParaRPr lang="fr-CH" sz="2000" kern="1200" dirty="0">
            <a:solidFill>
              <a:schemeClr val="tx1"/>
            </a:solidFill>
          </a:endParaRPr>
        </a:p>
      </dsp:txBody>
      <dsp:txXfrm>
        <a:off x="4685295" y="273206"/>
        <a:ext cx="1144974" cy="1144974"/>
      </dsp:txXfrm>
    </dsp:sp>
    <dsp:sp modelId="{38D2C25D-9611-46AF-83CC-479C18AE9727}">
      <dsp:nvSpPr>
        <dsp:cNvPr id="0" name=""/>
        <dsp:cNvSpPr/>
      </dsp:nvSpPr>
      <dsp:spPr>
        <a:xfrm rot="10813400">
          <a:off x="1583991" y="605907"/>
          <a:ext cx="2706659" cy="46148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679F851-6A3C-4866-B294-8A516512C639}">
      <dsp:nvSpPr>
        <dsp:cNvPr id="0" name=""/>
        <dsp:cNvSpPr/>
      </dsp:nvSpPr>
      <dsp:spPr>
        <a:xfrm>
          <a:off x="0" y="216063"/>
          <a:ext cx="3168002" cy="12306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fr-CH" sz="2000" b="1" kern="1200" dirty="0"/>
            <a:t>Cours théoriques 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fr-CH" sz="1400" b="0" kern="1200" dirty="0"/>
            <a:t>(école professionnelle)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fr-CH" sz="1400" b="1" kern="1200" dirty="0"/>
            <a:t>1-2 jours / semaine</a:t>
          </a:r>
        </a:p>
      </dsp:txBody>
      <dsp:txXfrm>
        <a:off x="36044" y="252107"/>
        <a:ext cx="3095914" cy="1158532"/>
      </dsp:txXfrm>
    </dsp:sp>
    <dsp:sp modelId="{FD200D0D-E5E6-450C-8BEE-6C29109E28C2}">
      <dsp:nvSpPr>
        <dsp:cNvPr id="0" name=""/>
        <dsp:cNvSpPr/>
      </dsp:nvSpPr>
      <dsp:spPr>
        <a:xfrm rot="21586598">
          <a:off x="6224916" y="605905"/>
          <a:ext cx="2706692" cy="46148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47A06F3-7716-486E-B647-5504F2C17B75}">
      <dsp:nvSpPr>
        <dsp:cNvPr id="0" name=""/>
        <dsp:cNvSpPr/>
      </dsp:nvSpPr>
      <dsp:spPr>
        <a:xfrm>
          <a:off x="7347597" y="216060"/>
          <a:ext cx="3168002" cy="12306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fr-CH" sz="2000" b="1" kern="1200" dirty="0"/>
            <a:t>Pratique professionnelle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fr-CH" sz="1400" b="0" kern="1200" dirty="0"/>
            <a:t>(école / entreprise)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fr-CH" sz="1400" b="1" kern="1200" dirty="0"/>
            <a:t>3-4 jours / semaine</a:t>
          </a:r>
          <a:endParaRPr lang="fr-CH" sz="1400" kern="1200" dirty="0"/>
        </a:p>
      </dsp:txBody>
      <dsp:txXfrm>
        <a:off x="7383641" y="252104"/>
        <a:ext cx="3095914" cy="1158532"/>
      </dsp:txXfrm>
    </dsp:sp>
    <dsp:sp modelId="{08DCB71B-EC8C-4181-B30A-54A8FF20D526}">
      <dsp:nvSpPr>
        <dsp:cNvPr id="0" name=""/>
        <dsp:cNvSpPr/>
      </dsp:nvSpPr>
      <dsp:spPr>
        <a:xfrm rot="5399962">
          <a:off x="4653484" y="2099229"/>
          <a:ext cx="1208629" cy="46148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2C21F0C-92D4-4EA7-B3DB-2CFE9A7C8C7B}">
      <dsp:nvSpPr>
        <dsp:cNvPr id="0" name=""/>
        <dsp:cNvSpPr/>
      </dsp:nvSpPr>
      <dsp:spPr>
        <a:xfrm>
          <a:off x="3460637" y="2318975"/>
          <a:ext cx="3594336" cy="12306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fr-CH" sz="2000" b="1" kern="1200" dirty="0"/>
            <a:t>Cours interentreprises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fr-CH" sz="1400" b="0" kern="1200" dirty="0"/>
            <a:t>(Professionnels en entreprise / école)</a:t>
          </a:r>
        </a:p>
      </dsp:txBody>
      <dsp:txXfrm>
        <a:off x="3496681" y="2355019"/>
        <a:ext cx="3522248" cy="11585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3E671B-6882-4226-A6FC-2FAA643B4CF8}">
      <dsp:nvSpPr>
        <dsp:cNvPr id="0" name=""/>
        <dsp:cNvSpPr/>
      </dsp:nvSpPr>
      <dsp:spPr>
        <a:xfrm>
          <a:off x="180009" y="133822"/>
          <a:ext cx="3608261" cy="1443309"/>
        </a:xfrm>
        <a:prstGeom prst="round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33C4B6-CEB2-4FCB-8D86-45659099E420}">
      <dsp:nvSpPr>
        <dsp:cNvPr id="0" name=""/>
        <dsp:cNvSpPr/>
      </dsp:nvSpPr>
      <dsp:spPr>
        <a:xfrm>
          <a:off x="391" y="1479589"/>
          <a:ext cx="4936131" cy="261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marL="0" lvl="0" indent="0" algn="l" defTabSz="1066800" rtl="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fr-FR" sz="2400" b="1" kern="1200" cap="all" baseline="0" dirty="0"/>
            <a:t>En entreprise (dual)</a:t>
          </a:r>
          <a:endParaRPr lang="fr-CH" sz="2400" kern="1200" cap="all" baseline="0" dirty="0"/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kern="1200" dirty="0"/>
            <a:t>&gt; 200 professions</a:t>
          </a:r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Pratique en entreprise</a:t>
          </a:r>
          <a:endParaRPr lang="fr-CH" sz="2000" kern="1200" dirty="0"/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Cours professionnels en école</a:t>
          </a:r>
          <a:endParaRPr lang="fr-CH" sz="2000" kern="1200" dirty="0"/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kern="1200" dirty="0"/>
            <a:t>Rémunération</a:t>
          </a:r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5 </a:t>
          </a:r>
          <a:r>
            <a:rPr lang="en-US" sz="2000" kern="1200" dirty="0" err="1"/>
            <a:t>semaines</a:t>
          </a:r>
          <a:r>
            <a:rPr lang="en-US" sz="2000" kern="1200" dirty="0"/>
            <a:t> de </a:t>
          </a:r>
          <a:r>
            <a:rPr lang="en-US" sz="2000" kern="1200" dirty="0" err="1"/>
            <a:t>vacances</a:t>
          </a:r>
          <a:r>
            <a:rPr lang="en-US" sz="2000" kern="1200" dirty="0"/>
            <a:t> / an</a:t>
          </a:r>
          <a:endParaRPr lang="fr-CH" sz="2000" kern="1200" dirty="0"/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b="1" kern="1200" dirty="0"/>
            <a:t>Contexte «professionnel»</a:t>
          </a:r>
        </a:p>
      </dsp:txBody>
      <dsp:txXfrm>
        <a:off x="391" y="1479589"/>
        <a:ext cx="4936131" cy="2615566"/>
      </dsp:txXfrm>
    </dsp:sp>
    <dsp:sp modelId="{1452892C-4571-45A7-A946-E7442195A002}">
      <dsp:nvSpPr>
        <dsp:cNvPr id="0" name=""/>
        <dsp:cNvSpPr/>
      </dsp:nvSpPr>
      <dsp:spPr>
        <a:xfrm>
          <a:off x="5471984" y="156269"/>
          <a:ext cx="3608261" cy="1443309"/>
        </a:xfrm>
        <a:prstGeom prst="round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13CE4D-2F97-41A2-BCAA-0A03A545AD89}">
      <dsp:nvSpPr>
        <dsp:cNvPr id="0" name=""/>
        <dsp:cNvSpPr/>
      </dsp:nvSpPr>
      <dsp:spPr>
        <a:xfrm>
          <a:off x="5290808" y="1548953"/>
          <a:ext cx="5224398" cy="2525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0" numCol="1" spcCol="1270" anchor="t" anchorCtr="0">
          <a:noAutofit/>
        </a:bodyPr>
        <a:lstStyle/>
        <a:p>
          <a:pPr marL="0" lvl="0" indent="0" algn="l" defTabSz="1066800" rtl="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fr-FR" sz="2400" b="1" kern="1200" cap="all" baseline="0" dirty="0"/>
            <a:t>En école des métiers</a:t>
          </a:r>
          <a:endParaRPr lang="fr-CH" sz="2400" kern="1200" cap="all" baseline="0" dirty="0"/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kern="1200" dirty="0"/>
            <a:t>20-aine de professions</a:t>
          </a:r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Pratique &amp; cours professionnels en école</a:t>
          </a:r>
          <a:endParaRPr lang="fr-CH" sz="2000" kern="1200" dirty="0"/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Stages en entreprise</a:t>
          </a:r>
          <a:endParaRPr lang="fr-CH" sz="2000" kern="1200" dirty="0"/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Pas de rémunération</a:t>
          </a:r>
          <a:endParaRPr lang="fr-CH" sz="2000" kern="1200" dirty="0"/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kern="1200" dirty="0"/>
            <a:t>Vacances scolaires (14 semaines / an)</a:t>
          </a:r>
        </a:p>
        <a:p>
          <a:pPr marL="228600" lvl="1" indent="-228600" algn="l" defTabSz="8890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2000" b="1" kern="1200" dirty="0"/>
            <a:t>Contexte «scolaire»</a:t>
          </a:r>
        </a:p>
      </dsp:txBody>
      <dsp:txXfrm>
        <a:off x="5290808" y="1548953"/>
        <a:ext cx="5224398" cy="25257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852EA-5BBE-40AE-96C4-E4B63BE937EE}">
      <dsp:nvSpPr>
        <dsp:cNvPr id="0" name=""/>
        <dsp:cNvSpPr/>
      </dsp:nvSpPr>
      <dsp:spPr>
        <a:xfrm>
          <a:off x="2" y="0"/>
          <a:ext cx="10515594" cy="306849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0F5F98-B356-4A2A-9C96-ECDF7A21F4DB}">
      <dsp:nvSpPr>
        <dsp:cNvPr id="0" name=""/>
        <dsp:cNvSpPr/>
      </dsp:nvSpPr>
      <dsp:spPr>
        <a:xfrm>
          <a:off x="180000" y="886247"/>
          <a:ext cx="2160009" cy="1295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b="1" kern="1200" dirty="0"/>
            <a:t>Dossier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CV, lettre de motivation, documents (stages, etc.).</a:t>
          </a:r>
        </a:p>
      </dsp:txBody>
      <dsp:txXfrm>
        <a:off x="243265" y="949512"/>
        <a:ext cx="2033479" cy="1169466"/>
      </dsp:txXfrm>
    </dsp:sp>
    <dsp:sp modelId="{0929DFBC-1968-4BFA-9229-A45ADEF032DD}">
      <dsp:nvSpPr>
        <dsp:cNvPr id="0" name=""/>
        <dsp:cNvSpPr/>
      </dsp:nvSpPr>
      <dsp:spPr>
        <a:xfrm>
          <a:off x="2520000" y="886247"/>
          <a:ext cx="2160009" cy="1295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b="1" kern="1200" dirty="0"/>
            <a:t>Concours / examens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Préparez-vous!</a:t>
          </a:r>
        </a:p>
      </dsp:txBody>
      <dsp:txXfrm>
        <a:off x="2583265" y="949512"/>
        <a:ext cx="2033479" cy="1169466"/>
      </dsp:txXfrm>
    </dsp:sp>
    <dsp:sp modelId="{BF44279E-7EFA-49CE-9B0F-B38B24B49863}">
      <dsp:nvSpPr>
        <dsp:cNvPr id="0" name=""/>
        <dsp:cNvSpPr/>
      </dsp:nvSpPr>
      <dsp:spPr>
        <a:xfrm>
          <a:off x="4860015" y="886247"/>
          <a:ext cx="2160009" cy="12959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b="1" kern="1200" dirty="0"/>
            <a:t>Entretien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Intérêt, perception du métier, questions, etc.</a:t>
          </a:r>
        </a:p>
      </dsp:txBody>
      <dsp:txXfrm>
        <a:off x="4923280" y="949512"/>
        <a:ext cx="2033479" cy="1169466"/>
      </dsp:txXfrm>
    </dsp:sp>
    <dsp:sp modelId="{43094990-4B36-4508-9015-022CF9D0BDCB}">
      <dsp:nvSpPr>
        <dsp:cNvPr id="0" name=""/>
        <dsp:cNvSpPr/>
      </dsp:nvSpPr>
      <dsp:spPr>
        <a:xfrm>
          <a:off x="7199989" y="886247"/>
          <a:ext cx="2160009" cy="1295996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b="1" kern="1200" dirty="0"/>
            <a:t>Stage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400" kern="1200" dirty="0"/>
            <a:t>Peut être exigé</a:t>
          </a:r>
        </a:p>
      </dsp:txBody>
      <dsp:txXfrm>
        <a:off x="7263254" y="949512"/>
        <a:ext cx="2033479" cy="11694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5898FD-53F8-40A1-9970-5E2055CB521F}">
      <dsp:nvSpPr>
        <dsp:cNvPr id="0" name=""/>
        <dsp:cNvSpPr/>
      </dsp:nvSpPr>
      <dsp:spPr>
        <a:xfrm>
          <a:off x="5230" y="22500"/>
          <a:ext cx="2378024" cy="10800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1B8C30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1B8C30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1B8C30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 w="12700" cap="flat" cmpd="sng" algn="ctr">
          <a:noFill/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solidFill>
                <a:srgbClr val="FFFFFF"/>
              </a:solidFill>
              <a:latin typeface="Source Sans Pro Black"/>
              <a:ea typeface="+mn-ea"/>
              <a:cs typeface="+mn-cs"/>
            </a:rPr>
            <a:t>S’informer</a:t>
          </a:r>
        </a:p>
      </dsp:txBody>
      <dsp:txXfrm>
        <a:off x="5230" y="22500"/>
        <a:ext cx="2378024" cy="720000"/>
      </dsp:txXfrm>
    </dsp:sp>
    <dsp:sp modelId="{88AACB45-2BAC-43E6-8DFA-60618EE80E8F}">
      <dsp:nvSpPr>
        <dsp:cNvPr id="0" name=""/>
        <dsp:cNvSpPr/>
      </dsp:nvSpPr>
      <dsp:spPr>
        <a:xfrm>
          <a:off x="492295" y="742500"/>
          <a:ext cx="2378024" cy="1935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kern="1200" dirty="0"/>
            <a:t>Internet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kern="1200" dirty="0"/>
            <a:t>Professionnels (OCOSP)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kern="1200" dirty="0"/>
            <a:t>Entourage: famille, amis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kern="1200" dirty="0"/>
            <a:t>Portes ouvertes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kern="1200" dirty="0"/>
            <a:t>Séances d’informations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kern="1200" dirty="0"/>
            <a:t>Salon des métiers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kern="1200" dirty="0"/>
            <a:t>…</a:t>
          </a:r>
        </a:p>
      </dsp:txBody>
      <dsp:txXfrm>
        <a:off x="548969" y="799174"/>
        <a:ext cx="2264676" cy="1821652"/>
      </dsp:txXfrm>
    </dsp:sp>
    <dsp:sp modelId="{E61A8C52-17C5-4BF2-A3D8-35B8E0954E44}">
      <dsp:nvSpPr>
        <dsp:cNvPr id="0" name=""/>
        <dsp:cNvSpPr/>
      </dsp:nvSpPr>
      <dsp:spPr>
        <a:xfrm>
          <a:off x="2743754" y="86470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CH" sz="2000" kern="1200"/>
        </a:p>
      </dsp:txBody>
      <dsp:txXfrm>
        <a:off x="2743754" y="204882"/>
        <a:ext cx="586641" cy="355235"/>
      </dsp:txXfrm>
    </dsp:sp>
    <dsp:sp modelId="{D6BB049D-9CE4-48B5-A711-47245FE1984A}">
      <dsp:nvSpPr>
        <dsp:cNvPr id="0" name=""/>
        <dsp:cNvSpPr/>
      </dsp:nvSpPr>
      <dsp:spPr>
        <a:xfrm>
          <a:off x="3825254" y="22500"/>
          <a:ext cx="2378024" cy="10800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1B8C30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1B8C30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1B8C30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 w="12700" cap="flat" cmpd="sng" algn="ctr">
          <a:noFill/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solidFill>
                <a:srgbClr val="FFFFFF"/>
              </a:solidFill>
              <a:latin typeface="Source Sans Pro Black"/>
              <a:ea typeface="+mn-ea"/>
              <a:cs typeface="+mn-cs"/>
            </a:rPr>
            <a:t>Se connaitre</a:t>
          </a:r>
        </a:p>
      </dsp:txBody>
      <dsp:txXfrm>
        <a:off x="3825254" y="22500"/>
        <a:ext cx="2378024" cy="720000"/>
      </dsp:txXfrm>
    </dsp:sp>
    <dsp:sp modelId="{C1C28C5E-2833-4515-BB90-FFD5C91D8645}">
      <dsp:nvSpPr>
        <dsp:cNvPr id="0" name=""/>
        <dsp:cNvSpPr/>
      </dsp:nvSpPr>
      <dsp:spPr>
        <a:xfrm>
          <a:off x="4312320" y="742500"/>
          <a:ext cx="2378024" cy="1935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kern="1200" dirty="0"/>
            <a:t>Intérêts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kern="1200" dirty="0"/>
            <a:t>Aptitudes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kern="1200" dirty="0"/>
            <a:t>Valeurs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CH" sz="1400" kern="1200" dirty="0"/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fr-CH" sz="2000" b="1" kern="1200" dirty="0">
              <a:solidFill>
                <a:schemeClr val="tx1"/>
              </a:solidFill>
            </a:rPr>
            <a:t>Stages</a:t>
          </a:r>
        </a:p>
      </dsp:txBody>
      <dsp:txXfrm>
        <a:off x="4368994" y="799174"/>
        <a:ext cx="2264676" cy="1821652"/>
      </dsp:txXfrm>
    </dsp:sp>
    <dsp:sp modelId="{4CA5C80F-4E91-402F-BCE6-D0053E204DF8}">
      <dsp:nvSpPr>
        <dsp:cNvPr id="0" name=""/>
        <dsp:cNvSpPr/>
      </dsp:nvSpPr>
      <dsp:spPr>
        <a:xfrm>
          <a:off x="6563779" y="86470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CH" sz="2000" kern="1200"/>
        </a:p>
      </dsp:txBody>
      <dsp:txXfrm>
        <a:off x="6563779" y="204882"/>
        <a:ext cx="586641" cy="355235"/>
      </dsp:txXfrm>
    </dsp:sp>
    <dsp:sp modelId="{5E1F5707-1B90-4A82-BDBF-E4447C93CACB}">
      <dsp:nvSpPr>
        <dsp:cNvPr id="0" name=""/>
        <dsp:cNvSpPr/>
      </dsp:nvSpPr>
      <dsp:spPr>
        <a:xfrm>
          <a:off x="7645279" y="22500"/>
          <a:ext cx="2378024" cy="1080000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1B8C30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1B8C30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1B8C30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 w="12700" cap="flat" cmpd="sng" algn="ctr">
          <a:noFill/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2000" kern="1200" dirty="0">
              <a:solidFill>
                <a:srgbClr val="FFFFFF"/>
              </a:solidFill>
              <a:latin typeface="Source Sans Pro Black"/>
              <a:ea typeface="+mn-ea"/>
              <a:cs typeface="+mn-cs"/>
            </a:rPr>
            <a:t>Se décider</a:t>
          </a:r>
        </a:p>
      </dsp:txBody>
      <dsp:txXfrm>
        <a:off x="7645279" y="22500"/>
        <a:ext cx="2378024" cy="720000"/>
      </dsp:txXfrm>
    </dsp:sp>
    <dsp:sp modelId="{99CCE6FD-8ADD-471D-849C-E6226462479B}">
      <dsp:nvSpPr>
        <dsp:cNvPr id="0" name=""/>
        <dsp:cNvSpPr/>
      </dsp:nvSpPr>
      <dsp:spPr>
        <a:xfrm>
          <a:off x="8132345" y="742500"/>
          <a:ext cx="2378024" cy="1935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b="1" kern="1200" dirty="0"/>
            <a:t>Synthétiser</a:t>
          </a:r>
          <a:r>
            <a:rPr lang="fr-CH" sz="1400" kern="1200" dirty="0"/>
            <a:t> les informations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b="1" kern="1200" dirty="0"/>
            <a:t>Valider</a:t>
          </a:r>
          <a:r>
            <a:rPr lang="fr-CH" sz="1400" kern="1200" dirty="0"/>
            <a:t> son choix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CH" sz="1400" kern="1200" dirty="0"/>
            <a:t> Stages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400" b="1" kern="1200" dirty="0"/>
            <a:t>Planifier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Ø"/>
          </a:pPr>
          <a:r>
            <a:rPr lang="fr-CH" sz="1400" kern="1200" dirty="0"/>
            <a:t> Délais </a:t>
          </a:r>
          <a:r>
            <a:rPr lang="fr-CH" sz="1400" kern="1200" dirty="0">
              <a:solidFill>
                <a:srgbClr val="3C3C3B">
                  <a:hueOff val="0"/>
                  <a:satOff val="0"/>
                  <a:lumOff val="0"/>
                  <a:alphaOff val="0"/>
                </a:srgbClr>
              </a:solidFill>
              <a:latin typeface="Source Sans Pro"/>
              <a:ea typeface="+mn-ea"/>
              <a:cs typeface="+mn-cs"/>
            </a:rPr>
            <a:t>d’inscription</a:t>
          </a:r>
          <a:endParaRPr lang="fr-CH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r-CH" sz="1400" kern="1200" dirty="0"/>
            <a:t>Prévoir </a:t>
          </a:r>
          <a:r>
            <a:rPr lang="fr-CH" sz="1400" b="1" kern="1200" dirty="0"/>
            <a:t>plans B</a:t>
          </a:r>
          <a:r>
            <a:rPr lang="fr-CH" sz="1400" kern="1200" dirty="0"/>
            <a:t> (C, D, …)</a:t>
          </a:r>
        </a:p>
      </dsp:txBody>
      <dsp:txXfrm>
        <a:off x="8189019" y="799174"/>
        <a:ext cx="2264676" cy="18216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DE5B467E-8739-4908-959F-A8A8FBF01E5B}" type="datetimeFigureOut">
              <a:rPr lang="fr-CH" smtClean="0"/>
              <a:t>04.10.2024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C84929E4-89FF-4362-AECC-0BC581F0D3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67353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DB644E26-F6BF-4789-A8AF-C17B561F7D31}" type="datetimeFigureOut">
              <a:rPr lang="fr-CH" smtClean="0"/>
              <a:t>04.10.2024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A6CC08C1-69E3-4606-A3C0-D9DEDBDAF1B6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36417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princip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FE86E5C7-76FA-4593-87A4-4533ABED6B8F}"/>
              </a:ext>
            </a:extLst>
          </p:cNvPr>
          <p:cNvSpPr/>
          <p:nvPr userDrawn="1"/>
        </p:nvSpPr>
        <p:spPr>
          <a:xfrm rot="10800000">
            <a:off x="2924670" y="0"/>
            <a:ext cx="6334126" cy="3199950"/>
          </a:xfrm>
          <a:prstGeom prst="snip1Rect">
            <a:avLst>
              <a:gd name="adj" fmla="val 28439"/>
            </a:avLst>
          </a:prstGeom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0B4E7B9-14FA-423D-A6CE-0C0FC76AD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4670" y="266880"/>
            <a:ext cx="6334126" cy="2077587"/>
          </a:xfrm>
          <a:prstGeom prst="rect">
            <a:avLst/>
          </a:prstGeom>
        </p:spPr>
        <p:txBody>
          <a:bodyPr anchor="b"/>
          <a:lstStyle>
            <a:lvl1pPr algn="ctr">
              <a:defRPr sz="4000"/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094668-525A-4104-B327-716B5EE0D3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fr-CH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363E7A9C-68E6-4BA0-A46B-DBF7D07823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987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Electro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rgbClr val="F9B23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58E706D-AA09-4D76-A450-C70DBCCEB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3799" y="6280853"/>
            <a:ext cx="720000" cy="22312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03829" y="6306273"/>
            <a:ext cx="720000" cy="39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18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Info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00ACA9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rgbClr val="00ACA9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481575C5-C69E-45E2-8A97-14C665E8A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5969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Info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rgbClr val="00ACA9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58E706D-AA09-4D76-A450-C70DBCCEB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3799" y="6280853"/>
            <a:ext cx="720000" cy="22312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03829" y="6306273"/>
            <a:ext cx="720000" cy="39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53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Média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E94E24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rgbClr val="E94E2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DF538705-713A-4295-A0CA-FB534D4F0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005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Média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rgbClr val="E94E24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658E706D-AA09-4D76-A450-C70DBCCEB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3799" y="6307200"/>
            <a:ext cx="720000" cy="39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004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Polyméc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5057A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rgbClr val="5057A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10CC14C7-72E9-405B-9EC2-C10FFC881F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688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Polyméc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rgbClr val="5057A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658E706D-AA09-4D76-A450-C70DBCCEB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3799" y="6280853"/>
            <a:ext cx="720000" cy="22312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03829" y="6306273"/>
            <a:ext cx="720000" cy="39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692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Dessin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91A2A2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rgbClr val="91A2A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486B832F-72FB-49D5-8006-D8F0325034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141234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Dessin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rgbClr val="91A2A2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8" name="Espace réservé du numéro de diapositive 5">
            <a:extLst>
              <a:ext uri="{FF2B5EF4-FFF2-40B4-BE49-F238E27FC236}">
                <a16:creationId xmlns:a16="http://schemas.microsoft.com/office/drawing/2014/main" id="{3C40F072-3988-4D9C-B1BF-EF0457CD9F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3799" y="6318000"/>
            <a:ext cx="72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172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Microméc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5057A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rgbClr val="5057A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10CC14C7-72E9-405B-9EC2-C10FFC881F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3616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avec coin rogné 5">
            <a:extLst>
              <a:ext uri="{FF2B5EF4-FFF2-40B4-BE49-F238E27FC236}">
                <a16:creationId xmlns:a16="http://schemas.microsoft.com/office/drawing/2014/main" id="{81CECF6E-6D49-4E4D-A63E-E05274FB0B4C}"/>
              </a:ext>
            </a:extLst>
          </p:cNvPr>
          <p:cNvSpPr/>
          <p:nvPr userDrawn="1"/>
        </p:nvSpPr>
        <p:spPr>
          <a:xfrm rot="10800000">
            <a:off x="2924670" y="-1"/>
            <a:ext cx="6334126" cy="4524375"/>
          </a:xfrm>
          <a:prstGeom prst="snip1Rect">
            <a:avLst>
              <a:gd name="adj" fmla="val 18965"/>
            </a:avLst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F4BCE941-A664-49C2-9C2F-382868F272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3204" y="1076505"/>
            <a:ext cx="6334126" cy="2077587"/>
          </a:xfrm>
          <a:prstGeom prst="rect">
            <a:avLst/>
          </a:prstGeom>
        </p:spPr>
        <p:txBody>
          <a:bodyPr anchor="b"/>
          <a:lstStyle>
            <a:lvl1pPr algn="ct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CFE59742-4EFA-4F78-AA14-36D1CE66AF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43287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Microméc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rgbClr val="5057A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3C40F072-3988-4D9C-B1BF-EF0457CD9F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3799" y="6318000"/>
            <a:ext cx="72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087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Horlo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F5A17C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rgbClr val="F5A17C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5C1C639E-77F1-4CE5-AD78-B96BC55C9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855420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Horlo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rgbClr val="F5A17C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C40F072-3988-4D9C-B1BF-EF0457CD9F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3799" y="6318000"/>
            <a:ext cx="72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2408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Bo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A26942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rgbClr val="774D3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A3DFB2C-C023-475D-B0E4-658B2955A6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12075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Bo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rgbClr val="A26942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>
            <a:lvl1pPr>
              <a:buClr>
                <a:srgbClr val="774D31"/>
              </a:buClr>
              <a:defRPr/>
            </a:lvl1pPr>
            <a:lvl2pPr>
              <a:buClr>
                <a:srgbClr val="774D31"/>
              </a:buClr>
              <a:defRPr/>
            </a:lvl2pPr>
            <a:lvl3pPr>
              <a:buClr>
                <a:srgbClr val="774D31"/>
              </a:buClr>
              <a:defRPr/>
            </a:lvl3pPr>
            <a:lvl4pPr>
              <a:buClr>
                <a:srgbClr val="774D31"/>
              </a:buClr>
              <a:defRPr/>
            </a:lvl4pPr>
            <a:lvl5pPr>
              <a:buClr>
                <a:srgbClr val="774D31"/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>
            <a:lvl1pPr>
              <a:buClr>
                <a:srgbClr val="774D31"/>
              </a:buClr>
              <a:defRPr/>
            </a:lvl1pPr>
            <a:lvl2pPr>
              <a:buClr>
                <a:srgbClr val="774D31"/>
              </a:buClr>
              <a:defRPr/>
            </a:lvl2pPr>
            <a:lvl3pPr>
              <a:buClr>
                <a:srgbClr val="774D31"/>
              </a:buClr>
              <a:defRPr/>
            </a:lvl3pPr>
            <a:lvl4pPr>
              <a:buClr>
                <a:srgbClr val="774D31"/>
              </a:buClr>
              <a:defRPr/>
            </a:lvl4pPr>
            <a:lvl5pPr>
              <a:buClr>
                <a:srgbClr val="774D31"/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658E706D-AA09-4D76-A450-C70DBCCEB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3799" y="6280853"/>
            <a:ext cx="720000" cy="22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3892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Mec.A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A3DFB2C-C023-475D-B0E4-658B2955A6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76683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Mec.A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chemeClr val="tx1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>
            <a:lvl1pPr>
              <a:buClr>
                <a:schemeClr val="tx1">
                  <a:lumMod val="60000"/>
                  <a:lumOff val="40000"/>
                </a:schemeClr>
              </a:buClr>
              <a:defRPr/>
            </a:lvl1pPr>
            <a:lvl2pPr>
              <a:buClr>
                <a:schemeClr val="tx1">
                  <a:lumMod val="60000"/>
                  <a:lumOff val="40000"/>
                </a:schemeClr>
              </a:buClr>
              <a:defRPr/>
            </a:lvl2pPr>
            <a:lvl3pPr>
              <a:buClr>
                <a:schemeClr val="tx1">
                  <a:lumMod val="60000"/>
                  <a:lumOff val="40000"/>
                </a:schemeClr>
              </a:buClr>
              <a:defRPr/>
            </a:lvl3pPr>
            <a:lvl4pPr>
              <a:buClr>
                <a:schemeClr val="tx1">
                  <a:lumMod val="60000"/>
                  <a:lumOff val="40000"/>
                </a:schemeClr>
              </a:buClr>
              <a:defRPr/>
            </a:lvl4pPr>
            <a:lvl5pPr>
              <a:buClr>
                <a:schemeClr val="tx1">
                  <a:lumMod val="60000"/>
                  <a:lumOff val="40000"/>
                </a:schemeClr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>
            <a:lvl1pPr>
              <a:buClr>
                <a:schemeClr val="tx1">
                  <a:lumMod val="60000"/>
                  <a:lumOff val="40000"/>
                </a:schemeClr>
              </a:buClr>
              <a:defRPr/>
            </a:lvl1pPr>
            <a:lvl2pPr>
              <a:buClr>
                <a:schemeClr val="tx1">
                  <a:lumMod val="60000"/>
                  <a:lumOff val="40000"/>
                </a:schemeClr>
              </a:buClr>
              <a:defRPr/>
            </a:lvl2pPr>
            <a:lvl3pPr>
              <a:buClr>
                <a:schemeClr val="tx1">
                  <a:lumMod val="60000"/>
                  <a:lumOff val="40000"/>
                </a:schemeClr>
              </a:buClr>
              <a:defRPr/>
            </a:lvl3pPr>
            <a:lvl4pPr>
              <a:buClr>
                <a:schemeClr val="tx1">
                  <a:lumMod val="60000"/>
                  <a:lumOff val="40000"/>
                </a:schemeClr>
              </a:buClr>
              <a:defRPr/>
            </a:lvl4pPr>
            <a:lvl5pPr>
              <a:buClr>
                <a:schemeClr val="tx1">
                  <a:lumMod val="60000"/>
                  <a:lumOff val="40000"/>
                </a:schemeClr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658E706D-AA09-4D76-A450-C70DBCCEB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3799" y="6280853"/>
            <a:ext cx="720000" cy="22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703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Emp. comm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628E4A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rgbClr val="628E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945F0FB7-CFD7-419C-B390-6F629D00D4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314835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Emp. comm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rgbClr val="628E4A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658E706D-AA09-4D76-A450-C70DBCCEB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3799" y="6280853"/>
            <a:ext cx="720000" cy="22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6521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ESS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62B6AE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rgbClr val="62B6AE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945F0FB7-CFD7-419C-B390-6F629D00D4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53489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BF3811AD-EF5E-4D12-A506-1585C40800C1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DFDD728-674D-48D4-8842-E3A749757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D35418-3A97-4345-A990-2E85A89BC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54950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17EFF84A-A5CA-4F31-B42D-64D36065B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479150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ESS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rgbClr val="62B6AE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658E706D-AA09-4D76-A450-C70DBCCEB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C288677A-59F4-44F6-9AD5-FE11BC76E3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62316" y="5866430"/>
            <a:ext cx="1329684" cy="99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4855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94199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&gt; Méti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846771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Automat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89" y="0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009FE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6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CPNV, Yverdon / ETML, Lausanne</a:t>
            </a:r>
          </a:p>
        </p:txBody>
      </p:sp>
    </p:spTree>
    <p:extLst>
      <p:ext uri="{BB962C8B-B14F-4D97-AF65-F5344CB8AC3E}">
        <p14:creationId xmlns:p14="http://schemas.microsoft.com/office/powerpoint/2010/main" val="21224271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Electron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1" y="0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F9B23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CPNV, Yverdon / ETML, Lausanne</a:t>
            </a:r>
          </a:p>
        </p:txBody>
      </p:sp>
    </p:spTree>
    <p:extLst>
      <p:ext uri="{BB962C8B-B14F-4D97-AF65-F5344CB8AC3E}">
        <p14:creationId xmlns:p14="http://schemas.microsoft.com/office/powerpoint/2010/main" val="25810877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Informat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1" y="0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00ACA9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CPNV, Ste-Croix / ETML, Lausanne</a:t>
            </a:r>
          </a:p>
        </p:txBody>
      </p:sp>
    </p:spTree>
    <p:extLst>
      <p:ext uri="{BB962C8B-B14F-4D97-AF65-F5344CB8AC3E}">
        <p14:creationId xmlns:p14="http://schemas.microsoft.com/office/powerpoint/2010/main" val="4677623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Médiamat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1" y="0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E94E24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CPNV, Ste-Croix</a:t>
            </a:r>
          </a:p>
        </p:txBody>
      </p:sp>
    </p:spTree>
    <p:extLst>
      <p:ext uri="{BB962C8B-B14F-4D97-AF65-F5344CB8AC3E}">
        <p14:creationId xmlns:p14="http://schemas.microsoft.com/office/powerpoint/2010/main" val="28777237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Polymécan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1" y="0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5057A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CPNV, Ste-Croix / ETML, Lausanne</a:t>
            </a:r>
          </a:p>
        </p:txBody>
      </p:sp>
    </p:spTree>
    <p:extLst>
      <p:ext uri="{BB962C8B-B14F-4D97-AF65-F5344CB8AC3E}">
        <p14:creationId xmlns:p14="http://schemas.microsoft.com/office/powerpoint/2010/main" val="35550019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Dessinate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1" y="0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91A2A2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/>
              <a:t>ETVJ, Vallée de Joux</a:t>
            </a:r>
          </a:p>
        </p:txBody>
      </p:sp>
    </p:spTree>
    <p:extLst>
      <p:ext uri="{BB962C8B-B14F-4D97-AF65-F5344CB8AC3E}">
        <p14:creationId xmlns:p14="http://schemas.microsoft.com/office/powerpoint/2010/main" val="26569839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Horlog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1" y="0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F5A17C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/>
              <a:t>ETVJ, Vallée de Joux</a:t>
            </a:r>
          </a:p>
        </p:txBody>
      </p:sp>
    </p:spTree>
    <p:extLst>
      <p:ext uri="{BB962C8B-B14F-4D97-AF65-F5344CB8AC3E}">
        <p14:creationId xmlns:p14="http://schemas.microsoft.com/office/powerpoint/2010/main" val="2986631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19F8A844-107D-4083-B63D-87C8E3328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733381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Micromécan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1" y="0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5057A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dirty="0"/>
              <a:t>ETVJ, Vallée de Joux</a:t>
            </a:r>
          </a:p>
        </p:txBody>
      </p:sp>
    </p:spTree>
    <p:extLst>
      <p:ext uri="{BB962C8B-B14F-4D97-AF65-F5344CB8AC3E}">
        <p14:creationId xmlns:p14="http://schemas.microsoft.com/office/powerpoint/2010/main" val="29692270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Bo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1" y="0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A26942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ETML, Lausanne</a:t>
            </a:r>
          </a:p>
        </p:txBody>
      </p:sp>
    </p:spTree>
    <p:extLst>
      <p:ext uri="{BB962C8B-B14F-4D97-AF65-F5344CB8AC3E}">
        <p14:creationId xmlns:p14="http://schemas.microsoft.com/office/powerpoint/2010/main" val="32195286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Mecatron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1" y="0"/>
            <a:ext cx="10590809" cy="1930304"/>
          </a:xfrm>
          <a:prstGeom prst="snip1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ETML, Lausanne</a:t>
            </a:r>
          </a:p>
        </p:txBody>
      </p:sp>
    </p:spTree>
    <p:extLst>
      <p:ext uri="{BB962C8B-B14F-4D97-AF65-F5344CB8AC3E}">
        <p14:creationId xmlns:p14="http://schemas.microsoft.com/office/powerpoint/2010/main" val="43057235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Employé comme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1" y="0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628E4A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CPNV - Yverdon / ETML - Lausanne</a:t>
            </a:r>
          </a:p>
        </p:txBody>
      </p:sp>
    </p:spTree>
    <p:extLst>
      <p:ext uri="{BB962C8B-B14F-4D97-AF65-F5344CB8AC3E}">
        <p14:creationId xmlns:p14="http://schemas.microsoft.com/office/powerpoint/2010/main" val="12068675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titre &gt; ESS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1" y="0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62B6AE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3718" y="72736"/>
            <a:ext cx="10411692" cy="1111828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693718" y="1184564"/>
            <a:ext cx="10411692" cy="5922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ESSC</a:t>
            </a:r>
          </a:p>
        </p:txBody>
      </p:sp>
    </p:spTree>
    <p:extLst>
      <p:ext uri="{BB962C8B-B14F-4D97-AF65-F5344CB8AC3E}">
        <p14:creationId xmlns:p14="http://schemas.microsoft.com/office/powerpoint/2010/main" val="221041734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4B4EC23-018F-6A47-BDD5-8756D90CF5B6}"/>
              </a:ext>
            </a:extLst>
          </p:cNvPr>
          <p:cNvSpPr/>
          <p:nvPr userDrawn="1"/>
        </p:nvSpPr>
        <p:spPr>
          <a:xfrm>
            <a:off x="838200" y="953541"/>
            <a:ext cx="10515600" cy="2801669"/>
          </a:xfrm>
          <a:prstGeom prst="rect">
            <a:avLst/>
          </a:prstGeom>
          <a:solidFill>
            <a:srgbClr val="009C3D"/>
          </a:solidFill>
          <a:ln>
            <a:solidFill>
              <a:srgbClr val="009C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75563B-D15A-F24E-BBE5-8729F3B6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334-2A0D-F34F-A9D1-AE9C8E3C7731}" type="datetime1">
              <a:rPr lang="fr-CH" smtClean="0"/>
              <a:t>04.10.2024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2F6940-3705-B141-BD90-2F2051D9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Titre de la  présentation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5A3118-01C6-2442-845C-5691046B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48B0-6E66-534D-BB41-F1F3A885988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titre 1">
            <a:extLst>
              <a:ext uri="{FF2B5EF4-FFF2-40B4-BE49-F238E27FC236}">
                <a16:creationId xmlns:a16="http://schemas.microsoft.com/office/drawing/2014/main" id="{486E3C0D-A8D5-FB42-86DE-2EB09653E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1" y="1285905"/>
            <a:ext cx="10061240" cy="2387699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algn="l">
              <a:defRPr sz="3600" b="1" i="0">
                <a:solidFill>
                  <a:schemeClr val="bg1"/>
                </a:solidFill>
                <a:latin typeface="Akkurat" pitchFamily="2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88F54CE-D625-F24F-AF3D-7A249E9A3C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36322" y="3935457"/>
            <a:ext cx="10171258" cy="750436"/>
          </a:xfrm>
          <a:prstGeom prst="rect">
            <a:avLst/>
          </a:prstGeom>
        </p:spPr>
        <p:txBody>
          <a:bodyPr lIns="0" tIns="0" rIns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 i="0" u="none">
                <a:latin typeface="Akkurat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Cliquez pour modifier les styles du texte du masque</a:t>
            </a:r>
          </a:p>
        </p:txBody>
      </p:sp>
      <p:sp>
        <p:nvSpPr>
          <p:cNvPr id="17" name="Espace réservé du texte 7">
            <a:extLst>
              <a:ext uri="{FF2B5EF4-FFF2-40B4-BE49-F238E27FC236}">
                <a16:creationId xmlns:a16="http://schemas.microsoft.com/office/drawing/2014/main" id="{8E9DD525-A8A7-BA49-B2F8-2A3F78811E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36321" y="5322888"/>
            <a:ext cx="10317479" cy="76041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kkurat Light" panose="02000503030000020004" pitchFamily="2" charset="0"/>
              </a:defRPr>
            </a:lvl1pPr>
            <a:lvl2pPr marL="457200" indent="0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50FC05D6-B650-8149-B8FB-7B3C6923AC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2037" y="1365198"/>
            <a:ext cx="445660" cy="199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09941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LISTE A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CC21F3-8638-D349-9A5E-824C13685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0650"/>
            <a:ext cx="10515600" cy="924139"/>
          </a:xfrm>
        </p:spPr>
        <p:txBody>
          <a:bodyPr anchor="t">
            <a:normAutofit/>
          </a:bodyPr>
          <a:lstStyle>
            <a:lvl1pPr algn="l"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3BEE5B-3481-814F-9FF2-ED5C5F699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4789"/>
            <a:ext cx="10515600" cy="3763998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3000"/>
              </a:lnSpc>
              <a:defRPr sz="2400" b="0" i="0">
                <a:solidFill>
                  <a:schemeClr val="bg1">
                    <a:lumMod val="50000"/>
                  </a:schemeClr>
                </a:solidFill>
                <a:latin typeface="Akkurat Light" panose="02000503030000020004" pitchFamily="2" charset="0"/>
              </a:defRPr>
            </a:lvl1pPr>
            <a:lvl2pPr>
              <a:lnSpc>
                <a:spcPts val="3000"/>
              </a:lnSpc>
              <a:defRPr sz="2000" b="0" i="0">
                <a:solidFill>
                  <a:schemeClr val="bg1">
                    <a:lumMod val="50000"/>
                  </a:schemeClr>
                </a:solidFill>
                <a:latin typeface="Akkurat Light" panose="02000503030000020004" pitchFamily="2" charset="0"/>
              </a:defRPr>
            </a:lvl2pPr>
            <a:lvl3pPr>
              <a:lnSpc>
                <a:spcPts val="3000"/>
              </a:lnSpc>
              <a:defRPr sz="2000" b="0" i="0">
                <a:solidFill>
                  <a:schemeClr val="bg1">
                    <a:lumMod val="50000"/>
                  </a:schemeClr>
                </a:solidFill>
                <a:latin typeface="Akkurat Light" panose="02000503030000020004" pitchFamily="2" charset="0"/>
              </a:defRPr>
            </a:lvl3pPr>
            <a:lvl4pPr>
              <a:lnSpc>
                <a:spcPts val="3000"/>
              </a:lnSpc>
              <a:defRPr sz="2000" b="0" i="0">
                <a:solidFill>
                  <a:schemeClr val="bg1">
                    <a:lumMod val="50000"/>
                  </a:schemeClr>
                </a:solidFill>
                <a:latin typeface="Akkurat Light" panose="02000503030000020004" pitchFamily="2" charset="0"/>
              </a:defRPr>
            </a:lvl4pPr>
            <a:lvl5pPr>
              <a:lnSpc>
                <a:spcPts val="3000"/>
              </a:lnSpc>
              <a:defRPr sz="2000" b="0" i="0">
                <a:solidFill>
                  <a:schemeClr val="bg1">
                    <a:lumMod val="50000"/>
                  </a:schemeClr>
                </a:solidFill>
                <a:latin typeface="Akkurat Light" panose="02000503030000020004" pitchFamily="2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226735-A474-A942-B248-08C96969B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C53B7-D8CC-504F-BD9F-E023D4ECB56E}" type="datetime1">
              <a:rPr lang="fr-CH" smtClean="0"/>
              <a:t>04.10.2024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B7E6BE-1902-8342-9FE5-D14A7D778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Titre de la  présentation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286233-0809-6345-A4F0-7FAA23D73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48B0-6E66-534D-BB41-F1F3A88598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12963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TEX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B44FF20-B39F-2044-B321-B95F4E3022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82714" y="2166851"/>
            <a:ext cx="4472674" cy="26416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A60B50-111E-C443-B48A-3F7222264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74788"/>
            <a:ext cx="5783434" cy="369419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ts val="2500"/>
              </a:lnSpc>
              <a:buFont typeface="Arial" panose="020B0604020202020204" pitchFamily="34" charset="0"/>
              <a:buNone/>
              <a:defRPr sz="1800">
                <a:latin typeface="Akkurat Light" panose="02000503030000020004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AE6ED1-C733-6B4E-B0C2-80ACA8C9C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7AFB-BAC7-A948-A023-425405AC5241}" type="datetime1">
              <a:rPr lang="fr-CH" smtClean="0"/>
              <a:t>04.10.2024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55336D-8A2E-E24F-A97A-B9ADCFB99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Titre de la  présentation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73D6D1-65D1-6A42-A9F3-944E6208A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48B0-6E66-534D-BB41-F1F3A885988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238B5129-2DC8-A643-B5D8-94013C0E2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0650"/>
            <a:ext cx="10515600" cy="916201"/>
          </a:xfrm>
        </p:spPr>
        <p:txBody>
          <a:bodyPr anchor="t">
            <a:normAutofit/>
          </a:bodyPr>
          <a:lstStyle>
            <a:lvl1pPr algn="l">
              <a:defRPr sz="2800" b="1" i="0">
                <a:latin typeface="Akkurat" pitchFamily="2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483975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A60B50-111E-C443-B48A-3F7222264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1" y="2174788"/>
            <a:ext cx="5148713" cy="391652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latin typeface="Akkurat Light" panose="02000503030000020004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AE6ED1-C733-6B4E-B0C2-80ACA8C9C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07AFB-BAC7-A948-A023-425405AC5241}" type="datetime1">
              <a:rPr lang="fr-CH" smtClean="0"/>
              <a:t>04.10.2024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55336D-8A2E-E24F-A97A-B9ADCFB99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Titre de la  présentation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73D6D1-65D1-6A42-A9F3-944E6208A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248B0-6E66-534D-BB41-F1F3A885988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238B5129-2DC8-A643-B5D8-94013C0E2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0650"/>
            <a:ext cx="10515600" cy="916201"/>
          </a:xfrm>
        </p:spPr>
        <p:txBody>
          <a:bodyPr anchor="t">
            <a:normAutofit/>
          </a:bodyPr>
          <a:lstStyle>
            <a:lvl1pPr algn="l">
              <a:defRPr sz="2800" b="1" i="0">
                <a:latin typeface="Akkurat" pitchFamily="2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A78C5738-7364-E24C-8EEF-C2169A367BFF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6217920" y="2174788"/>
            <a:ext cx="5135880" cy="391652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latin typeface="Akkurat Light" panose="02000503030000020004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7967380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4B4EC23-018F-6A47-BDD5-8756D90CF5B6}"/>
              </a:ext>
            </a:extLst>
          </p:cNvPr>
          <p:cNvSpPr/>
          <p:nvPr userDrawn="1"/>
        </p:nvSpPr>
        <p:spPr>
          <a:xfrm>
            <a:off x="838200" y="953541"/>
            <a:ext cx="10515600" cy="2801669"/>
          </a:xfrm>
          <a:prstGeom prst="rect">
            <a:avLst/>
          </a:prstGeom>
          <a:solidFill>
            <a:srgbClr val="009C3D"/>
          </a:solidFill>
          <a:ln>
            <a:solidFill>
              <a:srgbClr val="009C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75563B-D15A-F24E-BBE5-8729F3B6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2F6940-3705-B141-BD90-2F2051D9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5A3118-01C6-2442-845C-5691046B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A248B0-6E66-534D-BB41-F1F3A885988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titre 1">
            <a:extLst>
              <a:ext uri="{FF2B5EF4-FFF2-40B4-BE49-F238E27FC236}">
                <a16:creationId xmlns:a16="http://schemas.microsoft.com/office/drawing/2014/main" id="{486E3C0D-A8D5-FB42-86DE-2EB09653E6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6321" y="2775568"/>
            <a:ext cx="9319613" cy="898036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algn="l">
              <a:defRPr sz="3400" b="1" i="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Nom du chapitre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88F54CE-D625-F24F-AF3D-7A249E9A3CB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36322" y="3935457"/>
            <a:ext cx="10171258" cy="750436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 i="0" u="none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Sous-titre du chapitre</a:t>
            </a:r>
          </a:p>
        </p:txBody>
      </p:sp>
      <p:sp>
        <p:nvSpPr>
          <p:cNvPr id="17" name="Espace réservé du texte 7">
            <a:extLst>
              <a:ext uri="{FF2B5EF4-FFF2-40B4-BE49-F238E27FC236}">
                <a16:creationId xmlns:a16="http://schemas.microsoft.com/office/drawing/2014/main" id="{8E9DD525-A8A7-BA49-B2F8-2A3F78811E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36321" y="5322888"/>
            <a:ext cx="10317479" cy="76041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>
              <a:buNone/>
              <a:defRPr sz="20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50FC05D6-B650-8149-B8FB-7B3C6923AC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2037" y="1572026"/>
            <a:ext cx="445660" cy="1992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99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&gt; Méti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010DF3B5-683A-4560-84C3-98200FAF3A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090752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LISTE A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CC21F3-8638-D349-9A5E-824C136858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250650"/>
            <a:ext cx="10515600" cy="924139"/>
          </a:xfrm>
        </p:spPr>
        <p:txBody>
          <a:bodyPr anchor="t">
            <a:normAutofit/>
          </a:bodyPr>
          <a:lstStyle>
            <a:lvl1pPr algn="l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Titre de la diapositive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3BEE5B-3481-814F-9FF2-ED5C5F69986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174789"/>
            <a:ext cx="10515600" cy="376399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20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Fieri,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inquam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triani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nullo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pacto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potest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, ut non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dicas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</a:endParaRPr>
          </a:p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Quid non probes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eius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, 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a quo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dissentias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. Quid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enim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me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prohiberet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Epicureum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esse, si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probarem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quae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ille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diceret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? cum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praesertim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illa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perdiscere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ludus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esset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.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Quam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ob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rem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dissentientium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inter</a:t>
            </a:r>
          </a:p>
          <a:p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Reprehensiones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 non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sunt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vituperandae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maledicta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contumeliae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tum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iracundiae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,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contentiones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concertationesque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In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disputando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pertinaces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kkurat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indignae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philosophia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mihi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videri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solent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226735-A474-A942-B248-08C96969B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B7E6BE-1902-8342-9FE5-D14A7D778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286233-0809-6345-A4F0-7FAA23D73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A248B0-6E66-534D-BB41-F1F3A885988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58338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TEX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B44FF20-B39F-2044-B321-B95F4E3022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82714" y="2166851"/>
            <a:ext cx="4472674" cy="26416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A60B50-111E-C443-B48A-3F72222647B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74788"/>
            <a:ext cx="5783434" cy="369419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Hanc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regionem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praestitutis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celebritati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diebus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invadere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parans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dux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ante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edictus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per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solitudines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Aboraeque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amnis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herbidas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ripas,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suorum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indicio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proditus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, qui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admissi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flagitii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metu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exagitati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ad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praesidia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descivere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Romana.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absque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ullo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egressus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effectu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deinde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tabescebat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immobilis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Praesidia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descivere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Romana.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absque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ullo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egressus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effectu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deinde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tabescebat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immobilis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AE6ED1-C733-6B4E-B0C2-80ACA8C9C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55336D-8A2E-E24F-A97A-B9ADCFB99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73D6D1-65D1-6A42-A9F3-944E6208A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A248B0-6E66-534D-BB41-F1F3A885988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238B5129-2DC8-A643-B5D8-94013C0E2D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250650"/>
            <a:ext cx="10515600" cy="916201"/>
          </a:xfrm>
        </p:spPr>
        <p:txBody>
          <a:bodyPr anchor="t">
            <a:normAutofit/>
          </a:bodyPr>
          <a:lstStyle>
            <a:lvl1pPr algn="l">
              <a:defRPr sz="2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Titre de la diapositive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37366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A60B50-111E-C443-B48A-3F72222647B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1" y="2174788"/>
            <a:ext cx="5148713" cy="391652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b="1" dirty="0">
                <a:solidFill>
                  <a:srgbClr val="009C3D"/>
                </a:solidFill>
                <a:latin typeface="Arial" panose="020B0604020202020204" pitchFamily="34" charset="0"/>
                <a:ea typeface="Akkurat" charset="0"/>
              </a:rPr>
              <a:t>NOM DU CHAPITRE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Intervenant ou autre information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dirty="0"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b="1" dirty="0">
                <a:solidFill>
                  <a:srgbClr val="009C3D"/>
                </a:solidFill>
                <a:latin typeface="Arial" panose="020B0604020202020204" pitchFamily="34" charset="0"/>
                <a:ea typeface="Akkurat" charset="0"/>
              </a:rPr>
              <a:t>NOM DU CHAPITRE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Intervenant ou autre information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dirty="0"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b="1" dirty="0">
                <a:solidFill>
                  <a:srgbClr val="009C3D"/>
                </a:solidFill>
                <a:latin typeface="Arial" panose="020B0604020202020204" pitchFamily="34" charset="0"/>
                <a:ea typeface="Akkurat" charset="0"/>
              </a:rPr>
              <a:t>NOM DU CHAPITRE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Intervenant ou autre information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dirty="0"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b="1" dirty="0">
                <a:solidFill>
                  <a:srgbClr val="009C3D"/>
                </a:solidFill>
                <a:latin typeface="Arial" panose="020B0604020202020204" pitchFamily="34" charset="0"/>
                <a:ea typeface="Akkurat" charset="0"/>
              </a:rPr>
              <a:t>NOM DU CHAPITRE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Intervenant ou autre information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AE6ED1-C733-6B4E-B0C2-80ACA8C9C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455336D-8A2E-E24F-A97A-B9ADCFB99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73D6D1-65D1-6A42-A9F3-944E6208A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A248B0-6E66-534D-BB41-F1F3A885988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238B5129-2DC8-A643-B5D8-94013C0E2D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250650"/>
            <a:ext cx="10515600" cy="916201"/>
          </a:xfrm>
        </p:spPr>
        <p:txBody>
          <a:bodyPr anchor="t">
            <a:normAutofit/>
          </a:bodyPr>
          <a:lstStyle>
            <a:lvl1pPr algn="l">
              <a:defRPr sz="2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Programme</a:t>
            </a:r>
          </a:p>
        </p:txBody>
      </p:sp>
      <p:sp>
        <p:nvSpPr>
          <p:cNvPr id="11" name="Espace réservé du texte 3">
            <a:extLst>
              <a:ext uri="{FF2B5EF4-FFF2-40B4-BE49-F238E27FC236}">
                <a16:creationId xmlns:a16="http://schemas.microsoft.com/office/drawing/2014/main" id="{A78C5738-7364-E24C-8EEF-C2169A367BFF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6217920" y="2174788"/>
            <a:ext cx="5135880" cy="391652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b="1" dirty="0">
                <a:solidFill>
                  <a:srgbClr val="009C3D"/>
                </a:solidFill>
                <a:latin typeface="Arial" panose="020B0604020202020204" pitchFamily="34" charset="0"/>
                <a:ea typeface="Akkurat" charset="0"/>
              </a:rPr>
              <a:t>NOM DU CHAPITRE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Intervenant ou autre information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dirty="0"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b="1" dirty="0">
                <a:solidFill>
                  <a:srgbClr val="009C3D"/>
                </a:solidFill>
                <a:latin typeface="Arial" panose="020B0604020202020204" pitchFamily="34" charset="0"/>
                <a:ea typeface="Akkurat" charset="0"/>
              </a:rPr>
              <a:t>NOM DU CHAPITRE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Intervenant ou autre information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dirty="0"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b="1" dirty="0">
                <a:solidFill>
                  <a:srgbClr val="009C3D"/>
                </a:solidFill>
                <a:latin typeface="Arial" panose="020B0604020202020204" pitchFamily="34" charset="0"/>
                <a:ea typeface="Akkurat" charset="0"/>
              </a:rPr>
              <a:t>NOM DU CHAPITRE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Intervenant ou autre information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fr-FR" dirty="0"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b="1" dirty="0">
                <a:solidFill>
                  <a:srgbClr val="009C3D"/>
                </a:solidFill>
                <a:latin typeface="Arial" panose="020B0604020202020204" pitchFamily="34" charset="0"/>
                <a:ea typeface="Akkurat" charset="0"/>
              </a:rPr>
              <a:t>NOM DU CHAPITRE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Intervenant ou autre information</a:t>
            </a:r>
          </a:p>
        </p:txBody>
      </p:sp>
    </p:spTree>
    <p:extLst>
      <p:ext uri="{BB962C8B-B14F-4D97-AF65-F5344CB8AC3E}">
        <p14:creationId xmlns:p14="http://schemas.microsoft.com/office/powerpoint/2010/main" val="2314475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 &gt; Méti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BF3811AD-EF5E-4D12-A506-1585C40800C1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DFDD728-674D-48D4-8842-E3A749757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D35418-3A97-4345-A990-2E85A89BC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54950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17EFF84A-A5CA-4F31-B42D-64D36065B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70728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Automa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009FE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rgbClr val="009FE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3A3DFB2C-C023-475D-B0E4-658B2955A6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8882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&gt; Automa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avec coin rogné 14">
            <a:extLst>
              <a:ext uri="{FF2B5EF4-FFF2-40B4-BE49-F238E27FC236}">
                <a16:creationId xmlns:a16="http://schemas.microsoft.com/office/drawing/2014/main" id="{589F242C-5F4B-484D-8C8E-B6BF96200DD7}"/>
              </a:ext>
            </a:extLst>
          </p:cNvPr>
          <p:cNvSpPr/>
          <p:nvPr userDrawn="1"/>
        </p:nvSpPr>
        <p:spPr>
          <a:xfrm rot="10800000">
            <a:off x="-1" y="0"/>
            <a:ext cx="12192000" cy="1481370"/>
          </a:xfrm>
          <a:prstGeom prst="snip1Rect">
            <a:avLst>
              <a:gd name="adj" fmla="val 28439"/>
            </a:avLst>
          </a:prstGeom>
          <a:solidFill>
            <a:srgbClr val="009FE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E6C86B-CED5-4ED7-8C06-D99D6EAB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E8CDA9-EDC6-42CB-87ED-9301A4C06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50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 dirty="0"/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366CECE5-9C09-4FED-817E-D0173CAA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287"/>
            <a:ext cx="10515600" cy="1233579"/>
          </a:xfrm>
          <a:prstGeom prst="rect">
            <a:avLst/>
          </a:prstGeom>
        </p:spPr>
        <p:txBody>
          <a:bodyPr anchor="ctr"/>
          <a:lstStyle/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18" name="Espace réservé du numéro de diapositive 5">
            <a:extLst>
              <a:ext uri="{FF2B5EF4-FFF2-40B4-BE49-F238E27FC236}">
                <a16:creationId xmlns:a16="http://schemas.microsoft.com/office/drawing/2014/main" id="{658E706D-AA09-4D76-A450-C70DBCCEB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4" y="6332808"/>
            <a:ext cx="2905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33799" y="6280853"/>
            <a:ext cx="720000" cy="22312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03829" y="6306273"/>
            <a:ext cx="720000" cy="39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32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ous-titre &gt; Electro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avec coin rogné 13">
            <a:extLst>
              <a:ext uri="{FF2B5EF4-FFF2-40B4-BE49-F238E27FC236}">
                <a16:creationId xmlns:a16="http://schemas.microsoft.com/office/drawing/2014/main" id="{4566556C-BC9F-4FA9-A2A3-82F8E084BB07}"/>
              </a:ext>
            </a:extLst>
          </p:cNvPr>
          <p:cNvSpPr/>
          <p:nvPr userDrawn="1"/>
        </p:nvSpPr>
        <p:spPr>
          <a:xfrm rot="10800000">
            <a:off x="1601190" y="1708246"/>
            <a:ext cx="10590809" cy="1930304"/>
          </a:xfrm>
          <a:prstGeom prst="snip1Rect">
            <a:avLst>
              <a:gd name="adj" fmla="val 50000"/>
            </a:avLst>
          </a:prstGeom>
          <a:solidFill>
            <a:srgbClr val="F9B233"/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F3CC28-B9BD-4DFC-9932-2A71492FA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8400" y="1847850"/>
            <a:ext cx="8639049" cy="1666875"/>
          </a:xfrm>
          <a:prstGeom prst="rect">
            <a:avLst/>
          </a:prstGeom>
        </p:spPr>
        <p:txBody>
          <a:bodyPr anchor="ctr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FBAC3D-5502-4696-B3DF-3B87A819D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08400" y="3872292"/>
            <a:ext cx="8645400" cy="423531"/>
          </a:xfrm>
        </p:spPr>
        <p:txBody>
          <a:bodyPr/>
          <a:lstStyle>
            <a:lvl1pPr marL="0" indent="0">
              <a:buNone/>
              <a:defRPr sz="2400">
                <a:solidFill>
                  <a:srgbClr val="F9B23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D6F578B1-19FB-4323-A231-73D6FCA1E6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48675" y="633280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CH" sz="800" dirty="0"/>
              <a:t>Page</a:t>
            </a:r>
            <a:r>
              <a:rPr lang="fr-CH" dirty="0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‹N°›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4136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image" Target="../media/image6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1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image" Target="../media/image6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074B2C-9223-4220-AB3A-6F23C0C8B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3613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59E0FA8A-17EC-4F45-8FC6-AC0FB7BA5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94367"/>
            <a:ext cx="2743200" cy="365125"/>
          </a:xfrm>
          <a:prstGeom prst="rect">
            <a:avLst/>
          </a:prstGeom>
        </p:spPr>
        <p:txBody>
          <a:bodyPr/>
          <a:lstStyle/>
          <a:p>
            <a:fld id="{AAB0D9AF-7C99-4D5A-82C7-21AF2B3BF2FD}" type="slidenum">
              <a:rPr lang="fr-CH" smtClean="0"/>
              <a:t>‹N°›</a:t>
            </a:fld>
            <a:endParaRPr lang="fr-CH" dirty="0"/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311817FD-6AC5-4E18-8D7A-3104E6177F00}"/>
              </a:ext>
            </a:extLst>
          </p:cNvPr>
          <p:cNvPicPr>
            <a:picLocks noChangeAspect="1"/>
          </p:cNvPicPr>
          <p:nvPr userDrawn="1"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764" y="5588951"/>
            <a:ext cx="527790" cy="905416"/>
          </a:xfrm>
          <a:prstGeom prst="rect">
            <a:avLst/>
          </a:prstGeom>
        </p:spPr>
      </p:pic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47E2F1EA-0B2C-4B18-89C0-2D1B88F610F4}"/>
              </a:ext>
            </a:extLst>
          </p:cNvPr>
          <p:cNvSpPr txBox="1">
            <a:spLocks/>
          </p:cNvSpPr>
          <p:nvPr userDrawn="1"/>
        </p:nvSpPr>
        <p:spPr>
          <a:xfrm>
            <a:off x="838200" y="6129242"/>
            <a:ext cx="56645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dirty="0"/>
              <a:t>Département de l’enseignement et de la formation professionnelle (DEF)</a:t>
            </a:r>
          </a:p>
        </p:txBody>
      </p:sp>
    </p:spTree>
    <p:extLst>
      <p:ext uri="{BB962C8B-B14F-4D97-AF65-F5344CB8AC3E}">
        <p14:creationId xmlns:p14="http://schemas.microsoft.com/office/powerpoint/2010/main" val="2523936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62" r:id="rId3"/>
    <p:sldLayoutId id="2147483664" r:id="rId4"/>
    <p:sldLayoutId id="2147483663" r:id="rId5"/>
    <p:sldLayoutId id="2147483688" r:id="rId6"/>
    <p:sldLayoutId id="2147483672" r:id="rId7"/>
    <p:sldLayoutId id="2147483673" r:id="rId8"/>
    <p:sldLayoutId id="2147483674" r:id="rId9"/>
    <p:sldLayoutId id="2147483675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  <p:sldLayoutId id="2147483754" r:id="rId19"/>
    <p:sldLayoutId id="2147483755" r:id="rId20"/>
    <p:sldLayoutId id="2147483678" r:id="rId21"/>
    <p:sldLayoutId id="2147483679" r:id="rId22"/>
    <p:sldLayoutId id="2147483700" r:id="rId23"/>
    <p:sldLayoutId id="2147483701" r:id="rId24"/>
    <p:sldLayoutId id="2147483702" r:id="rId25"/>
    <p:sldLayoutId id="2147483703" r:id="rId26"/>
    <p:sldLayoutId id="2147483676" r:id="rId27"/>
    <p:sldLayoutId id="2147483677" r:id="rId28"/>
    <p:sldLayoutId id="2147483769" r:id="rId29"/>
    <p:sldLayoutId id="2147483770" r:id="rId3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074B2C-9223-4220-AB3A-6F23C0C8B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3613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26" name="Espace réservé de la date 3">
            <a:extLst>
              <a:ext uri="{FF2B5EF4-FFF2-40B4-BE49-F238E27FC236}">
                <a16:creationId xmlns:a16="http://schemas.microsoft.com/office/drawing/2014/main" id="{308C599C-AE23-4F6E-A2B1-6F85D4DA4A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94367"/>
            <a:ext cx="2743200" cy="365125"/>
          </a:xfrm>
          <a:prstGeom prst="rect">
            <a:avLst/>
          </a:prstGeom>
        </p:spPr>
        <p:txBody>
          <a:bodyPr/>
          <a:lstStyle/>
          <a:p>
            <a:fld id="{D18E0536-4D8C-45E3-811B-4AE655EDF910}" type="datetimeFigureOut">
              <a:rPr lang="fr-CH" smtClean="0"/>
              <a:t>04.10.2024</a:t>
            </a:fld>
            <a:endParaRPr lang="fr-CH" dirty="0"/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90966A6C-5F57-47D8-9D8A-4DF7B8849F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94367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59E0FA8A-17EC-4F45-8FC6-AC0FB7BA5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94367"/>
            <a:ext cx="2743200" cy="365125"/>
          </a:xfrm>
          <a:prstGeom prst="rect">
            <a:avLst/>
          </a:prstGeom>
        </p:spPr>
        <p:txBody>
          <a:bodyPr/>
          <a:lstStyle/>
          <a:p>
            <a:fld id="{AAB0D9AF-7C99-4D5A-82C7-21AF2B3BF2FD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9432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86" r:id="rId2"/>
    <p:sldLayoutId id="2147483711" r:id="rId3"/>
    <p:sldLayoutId id="2147483713" r:id="rId4"/>
    <p:sldLayoutId id="2147483715" r:id="rId5"/>
    <p:sldLayoutId id="2147483717" r:id="rId6"/>
    <p:sldLayoutId id="2147483719" r:id="rId7"/>
    <p:sldLayoutId id="2147483721" r:id="rId8"/>
    <p:sldLayoutId id="2147483723" r:id="rId9"/>
    <p:sldLayoutId id="2147483756" r:id="rId10"/>
    <p:sldLayoutId id="2147483725" r:id="rId11"/>
    <p:sldLayoutId id="2147483727" r:id="rId12"/>
    <p:sldLayoutId id="2147483729" r:id="rId13"/>
    <p:sldLayoutId id="214748377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757809-5DDE-B540-A582-2E23BEA9C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0650"/>
            <a:ext cx="10515600" cy="217835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5F665E-813F-8F49-AB68-315AF31A4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kkurat Light" panose="02000503030000020004" pitchFamily="2" charset="0"/>
              </a:defRPr>
            </a:lvl1pPr>
          </a:lstStyle>
          <a:p>
            <a:fld id="{E005ADA7-7453-D441-AB8F-C3B3BEC5417D}" type="datetime1">
              <a:rPr lang="fr-CH" smtClean="0"/>
              <a:pPr/>
              <a:t>04.10.2024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23B8E0-F03E-364C-948F-6BA76075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kkurat Light" panose="02000503030000020004" pitchFamily="2" charset="0"/>
              </a:defRPr>
            </a:lvl1pPr>
          </a:lstStyle>
          <a:p>
            <a:fld id="{DFA248B0-6E66-534D-BB41-F1F3A885988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AACBC69-506F-784B-891F-737E9FF616FD}"/>
              </a:ext>
            </a:extLst>
          </p:cNvPr>
          <p:cNvSpPr/>
          <p:nvPr userDrawn="1"/>
        </p:nvSpPr>
        <p:spPr>
          <a:xfrm>
            <a:off x="838200" y="6189047"/>
            <a:ext cx="10515600" cy="74546"/>
          </a:xfrm>
          <a:prstGeom prst="rect">
            <a:avLst/>
          </a:prstGeom>
          <a:solidFill>
            <a:srgbClr val="009C3D"/>
          </a:solidFill>
          <a:ln>
            <a:solidFill>
              <a:srgbClr val="009C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3F492BE-6458-E044-9E98-444DC9A5C6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kkurat Light" panose="02000503030000020004" pitchFamily="2" charset="0"/>
              </a:defRPr>
            </a:lvl1pPr>
          </a:lstStyle>
          <a:p>
            <a:r>
              <a:rPr lang="fr-FR" dirty="0"/>
              <a:t>Titre de la  présentation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18CCD8D-35ED-B647-9413-3964CD3EFA6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3014" y="431283"/>
            <a:ext cx="1670785" cy="38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98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757809-5DDE-B540-A582-2E23BEA9C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0650"/>
            <a:ext cx="10515600" cy="217835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5F665E-813F-8F49-AB68-315AF31A4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23B8E0-F03E-364C-948F-6BA76075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FA248B0-6E66-534D-BB41-F1F3A885988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AACBC69-506F-784B-891F-737E9FF616FD}"/>
              </a:ext>
            </a:extLst>
          </p:cNvPr>
          <p:cNvSpPr/>
          <p:nvPr userDrawn="1"/>
        </p:nvSpPr>
        <p:spPr>
          <a:xfrm>
            <a:off x="838200" y="6189047"/>
            <a:ext cx="10515600" cy="74546"/>
          </a:xfrm>
          <a:prstGeom prst="rect">
            <a:avLst/>
          </a:prstGeom>
          <a:solidFill>
            <a:srgbClr val="009C3D"/>
          </a:solidFill>
          <a:ln>
            <a:solidFill>
              <a:srgbClr val="009C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3F492BE-6458-E044-9E98-444DC9A5C6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18CCD8D-35ED-B647-9413-3964CD3EFA6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3014" y="431283"/>
            <a:ext cx="1670785" cy="382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34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0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0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B8B73A-AFAB-4669-811D-A581BA4FEE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/>
              <a:t>La formation professionnelle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F3AB7EE-F6A1-47EB-87D6-4615CC95B3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CH" sz="2800" dirty="0"/>
              <a:t>Présentation dans les établissements scolaires </a:t>
            </a:r>
          </a:p>
          <a:p>
            <a:r>
              <a:rPr lang="fr-CH" sz="2800" dirty="0"/>
              <a:t>à destination des jeunes en fin de scolarité obligatoire</a:t>
            </a:r>
          </a:p>
        </p:txBody>
      </p:sp>
    </p:spTree>
    <p:extLst>
      <p:ext uri="{BB962C8B-B14F-4D97-AF65-F5344CB8AC3E}">
        <p14:creationId xmlns:p14="http://schemas.microsoft.com/office/powerpoint/2010/main" val="79953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/>
              <a:t>L’Apprentissage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fr-CH" sz="800"/>
              <a:t>Page</a:t>
            </a:r>
            <a:r>
              <a:rPr lang="fr-CH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2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5805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Répartition de la formation</a:t>
            </a: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202603"/>
              </p:ext>
            </p:extLst>
          </p:nvPr>
        </p:nvGraphicFramePr>
        <p:xfrm>
          <a:off x="838200" y="1825625"/>
          <a:ext cx="10515600" cy="3549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1261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2 modèles de formation</a:t>
            </a:r>
          </a:p>
        </p:txBody>
      </p:sp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991779"/>
              </p:ext>
            </p:extLst>
          </p:nvPr>
        </p:nvGraphicFramePr>
        <p:xfrm>
          <a:off x="838201" y="1457866"/>
          <a:ext cx="10515599" cy="4174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5986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Procédure d’admission</a:t>
            </a:r>
          </a:p>
        </p:txBody>
      </p:sp>
      <p:graphicFrame>
        <p:nvGraphicFramePr>
          <p:cNvPr id="18" name="Espace réservé du contenu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3561164"/>
              </p:ext>
            </p:extLst>
          </p:nvPr>
        </p:nvGraphicFramePr>
        <p:xfrm>
          <a:off x="838200" y="1825626"/>
          <a:ext cx="10515600" cy="30684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Espace réservé du contenu 2"/>
          <p:cNvSpPr txBox="1">
            <a:spLocks/>
          </p:cNvSpPr>
          <p:nvPr/>
        </p:nvSpPr>
        <p:spPr>
          <a:xfrm>
            <a:off x="838200" y="4894118"/>
            <a:ext cx="10515600" cy="4810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bg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CH" dirty="0"/>
              <a:t>Prévoir </a:t>
            </a:r>
            <a:r>
              <a:rPr lang="fr-CH" b="1" dirty="0"/>
              <a:t>plan B </a:t>
            </a:r>
            <a:r>
              <a:rPr lang="fr-CH" dirty="0"/>
              <a:t>(C, D, …)</a:t>
            </a:r>
          </a:p>
        </p:txBody>
      </p:sp>
      <p:sp>
        <p:nvSpPr>
          <p:cNvPr id="14" name="Espace réservé du contenu 2"/>
          <p:cNvSpPr txBox="1">
            <a:spLocks/>
          </p:cNvSpPr>
          <p:nvPr/>
        </p:nvSpPr>
        <p:spPr>
          <a:xfrm>
            <a:off x="838200" y="1825626"/>
            <a:ext cx="10515600" cy="3549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bg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CH" dirty="0"/>
          </a:p>
        </p:txBody>
      </p:sp>
      <p:pic>
        <p:nvPicPr>
          <p:cNvPr id="16" name="Image 15" descr="Beyond Survivor - The Wounded Warrior Blog: Don't Ignore The Warning ...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41393" y="4894118"/>
            <a:ext cx="517753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29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/>
              <a:t>Comment faire son choix?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fr-CH" sz="800"/>
              <a:t>Page</a:t>
            </a:r>
            <a:r>
              <a:rPr lang="fr-CH"/>
              <a:t> </a:t>
            </a:r>
            <a:fld id="{AAB0D9AF-7C99-4D5A-82C7-21AF2B3BF2FD}" type="slidenum">
              <a:rPr lang="fr-CH" sz="1600" smtClean="0">
                <a:latin typeface="+mj-lt"/>
              </a:rPr>
              <a:pPr/>
              <a:t>6</a:t>
            </a:fld>
            <a:endParaRPr lang="fr-CH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1331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Gymnase / Apprentissage?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03362" y="1576050"/>
            <a:ext cx="10185276" cy="4217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713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3B588A-B1F4-70B1-8C63-07C42B4EE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élaborer son projet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B0394E6E-7F4B-36E2-7F19-B666589FC8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606172"/>
              </p:ext>
            </p:extLst>
          </p:nvPr>
        </p:nvGraphicFramePr>
        <p:xfrm>
          <a:off x="838200" y="1598581"/>
          <a:ext cx="10515600" cy="39624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6860177">
                  <a:extLst>
                    <a:ext uri="{9D8B030D-6E8A-4147-A177-3AD203B41FA5}">
                      <a16:colId xmlns:a16="http://schemas.microsoft.com/office/drawing/2014/main" val="1508942339"/>
                    </a:ext>
                  </a:extLst>
                </a:gridCol>
                <a:gridCol w="3655423">
                  <a:extLst>
                    <a:ext uri="{9D8B030D-6E8A-4147-A177-3AD203B41FA5}">
                      <a16:colId xmlns:a16="http://schemas.microsoft.com/office/drawing/2014/main" val="29554423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CH" sz="2000" b="0" dirty="0"/>
                        <a:t>10</a:t>
                      </a:r>
                      <a:r>
                        <a:rPr lang="fr-CH" sz="2000" b="0" baseline="30000" dirty="0"/>
                        <a:t>ème</a:t>
                      </a:r>
                      <a:endParaRPr lang="fr-CH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H" sz="2000" b="0" dirty="0"/>
                        <a:t>11</a:t>
                      </a:r>
                      <a:r>
                        <a:rPr lang="fr-CH" sz="2000" b="0" baseline="30000" dirty="0"/>
                        <a:t>ème</a:t>
                      </a:r>
                      <a:endParaRPr lang="fr-CH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087527"/>
                  </a:ext>
                </a:extLst>
              </a:tr>
            </a:tbl>
          </a:graphicData>
        </a:graphic>
      </p:graphicFrame>
      <p:graphicFrame>
        <p:nvGraphicFramePr>
          <p:cNvPr id="5" name="Espace réservé du contenu 5">
            <a:extLst>
              <a:ext uri="{FF2B5EF4-FFF2-40B4-BE49-F238E27FC236}">
                <a16:creationId xmlns:a16="http://schemas.microsoft.com/office/drawing/2014/main" id="{D9720B92-77FE-9E22-A4A8-C02B8D8B6E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8391357"/>
              </p:ext>
            </p:extLst>
          </p:nvPr>
        </p:nvGraphicFramePr>
        <p:xfrm>
          <a:off x="838200" y="2110136"/>
          <a:ext cx="10515600" cy="27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518FB100-D3A9-9710-CD83-83CB95B30C38}"/>
              </a:ext>
            </a:extLst>
          </p:cNvPr>
          <p:cNvSpPr txBox="1">
            <a:spLocks/>
          </p:cNvSpPr>
          <p:nvPr/>
        </p:nvSpPr>
        <p:spPr>
          <a:xfrm>
            <a:off x="4275772" y="5177895"/>
            <a:ext cx="3640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CH" sz="2800" b="1" dirty="0"/>
              <a:t>Et si je ne fais rien?</a:t>
            </a:r>
          </a:p>
        </p:txBody>
      </p:sp>
      <p:pic>
        <p:nvPicPr>
          <p:cNvPr id="7" name="Image 6" descr="Beyond Survivor - The Wounded Warrior Blog: Don't Ignore The Warning ...">
            <a:extLst>
              <a:ext uri="{FF2B5EF4-FFF2-40B4-BE49-F238E27FC236}">
                <a16:creationId xmlns:a16="http://schemas.microsoft.com/office/drawing/2014/main" id="{9031EB05-0AF1-4B5B-E315-0E6BD86E674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5772" y="5198914"/>
            <a:ext cx="517753" cy="432000"/>
          </a:xfrm>
          <a:prstGeom prst="rect">
            <a:avLst/>
          </a:prstGeom>
        </p:spPr>
      </p:pic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41A67676-E15A-E978-A199-CE5353BAA609}"/>
              </a:ext>
            </a:extLst>
          </p:cNvPr>
          <p:cNvCxnSpPr>
            <a:cxnSpLocks/>
          </p:cNvCxnSpPr>
          <p:nvPr/>
        </p:nvCxnSpPr>
        <p:spPr>
          <a:xfrm>
            <a:off x="838200" y="1969421"/>
            <a:ext cx="6860177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E5DFED91-82EF-4850-BE56-EED6231DFDB3}"/>
              </a:ext>
            </a:extLst>
          </p:cNvPr>
          <p:cNvCxnSpPr>
            <a:cxnSpLocks/>
          </p:cNvCxnSpPr>
          <p:nvPr/>
        </p:nvCxnSpPr>
        <p:spPr>
          <a:xfrm>
            <a:off x="7698377" y="1969421"/>
            <a:ext cx="3655423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929451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de base &gt; Contenus">
  <a:themeElements>
    <a:clrScheme name="CPNV">
      <a:dk1>
        <a:srgbClr val="3C3C3B"/>
      </a:dk1>
      <a:lt1>
        <a:srgbClr val="FFFFFF"/>
      </a:lt1>
      <a:dk2>
        <a:srgbClr val="000000"/>
      </a:dk2>
      <a:lt2>
        <a:srgbClr val="D8D8D8"/>
      </a:lt2>
      <a:accent1>
        <a:srgbClr val="1B8C30"/>
      </a:accent1>
      <a:accent2>
        <a:srgbClr val="86B176"/>
      </a:accent2>
      <a:accent3>
        <a:srgbClr val="0082CA"/>
      </a:accent3>
      <a:accent4>
        <a:srgbClr val="5B9BD5"/>
      </a:accent4>
      <a:accent5>
        <a:srgbClr val="5057A3"/>
      </a:accent5>
      <a:accent6>
        <a:srgbClr val="9196C9"/>
      </a:accent6>
      <a:hlink>
        <a:srgbClr val="1B8C30"/>
      </a:hlink>
      <a:folHlink>
        <a:srgbClr val="86B176"/>
      </a:folHlink>
    </a:clrScheme>
    <a:fontScheme name="CPNV">
      <a:majorFont>
        <a:latin typeface="Source Sans Pro Black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 FP.potx" id="{02202B9C-E003-4A04-8E2C-C4047246D7F5}" vid="{C431F858-AD62-4900-960D-260ADBA21EC0}"/>
    </a:ext>
  </a:extLst>
</a:theme>
</file>

<file path=ppt/theme/theme2.xml><?xml version="1.0" encoding="utf-8"?>
<a:theme xmlns:a="http://schemas.openxmlformats.org/drawingml/2006/main" name="Modèle de base &gt; Titre métier">
  <a:themeElements>
    <a:clrScheme name="CPNV">
      <a:dk1>
        <a:srgbClr val="3C3C3B"/>
      </a:dk1>
      <a:lt1>
        <a:srgbClr val="FFFFFF"/>
      </a:lt1>
      <a:dk2>
        <a:srgbClr val="000000"/>
      </a:dk2>
      <a:lt2>
        <a:srgbClr val="D8D8D8"/>
      </a:lt2>
      <a:accent1>
        <a:srgbClr val="1B8C30"/>
      </a:accent1>
      <a:accent2>
        <a:srgbClr val="86B176"/>
      </a:accent2>
      <a:accent3>
        <a:srgbClr val="0082CA"/>
      </a:accent3>
      <a:accent4>
        <a:srgbClr val="5B9BD5"/>
      </a:accent4>
      <a:accent5>
        <a:srgbClr val="5057A3"/>
      </a:accent5>
      <a:accent6>
        <a:srgbClr val="9196C9"/>
      </a:accent6>
      <a:hlink>
        <a:srgbClr val="1B8C30"/>
      </a:hlink>
      <a:folHlink>
        <a:srgbClr val="86B176"/>
      </a:folHlink>
    </a:clrScheme>
    <a:fontScheme name="CPNV">
      <a:majorFont>
        <a:latin typeface="Source Sans Pro Black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 FP.potx" id="{02202B9C-E003-4A04-8E2C-C4047246D7F5}" vid="{396F3E17-8CF8-4C72-AA97-3064BB0E3200}"/>
    </a:ext>
  </a:extLst>
</a:theme>
</file>

<file path=ppt/theme/theme3.xml><?xml version="1.0" encoding="utf-8"?>
<a:theme xmlns:a="http://schemas.openxmlformats.org/drawingml/2006/main" name="4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èle présentation FVE.pptx" id="{4EB55A79-BF43-44FC-8233-572EEC3390BD}" vid="{1877E992-C77E-4D5D-BC5D-04A956D22EEC}"/>
    </a:ext>
  </a:extLst>
</a:theme>
</file>

<file path=ppt/theme/theme4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VE présentation.potx" id="{53981F30-59B7-44B5-8901-3A350211DBAC}" vid="{91A7B247-3407-4795-A4A0-48E6FE0BF6B8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EE2742C54B94498A6028EB9920D95" ma:contentTypeVersion="10" ma:contentTypeDescription="Crée un document." ma:contentTypeScope="" ma:versionID="1b926290ebe7a07bd208ff0f3f7786d2">
  <xsd:schema xmlns:xsd="http://www.w3.org/2001/XMLSchema" xmlns:xs="http://www.w3.org/2001/XMLSchema" xmlns:p="http://schemas.microsoft.com/office/2006/metadata/properties" xmlns:ns2="dc2cbfd3-b3ed-4b08-94b2-afd9a7594cbf" xmlns:ns3="7007afa1-c3d1-4c00-9519-d7efcb44950c" targetNamespace="http://schemas.microsoft.com/office/2006/metadata/properties" ma:root="true" ma:fieldsID="554465c514343769f1d5c2db378f3f49" ns2:_="" ns3:_="">
    <xsd:import namespace="dc2cbfd3-b3ed-4b08-94b2-afd9a7594cbf"/>
    <xsd:import namespace="7007afa1-c3d1-4c00-9519-d7efcb4495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2cbfd3-b3ed-4b08-94b2-afd9a7594c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07afa1-c3d1-4c00-9519-d7efcb44950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8FFFBC-0146-4587-B703-CD9F199B309F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7007afa1-c3d1-4c00-9519-d7efcb44950c"/>
    <ds:schemaRef ds:uri="http://purl.org/dc/terms/"/>
    <ds:schemaRef ds:uri="http://schemas.openxmlformats.org/package/2006/metadata/core-properties"/>
    <ds:schemaRef ds:uri="http://purl.org/dc/dcmitype/"/>
    <ds:schemaRef ds:uri="dc2cbfd3-b3ed-4b08-94b2-afd9a7594cb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17D1938-59A9-4B5A-85CC-DF2A009D99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0E4D0F-F54A-42EB-8117-8D07104D17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2cbfd3-b3ed-4b08-94b2-afd9a7594cbf"/>
    <ds:schemaRef ds:uri="7007afa1-c3d1-4c00-9519-d7efcb4495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Présentation FP</Template>
  <TotalTime>3695</TotalTime>
  <Words>231</Words>
  <Application>Microsoft Office PowerPoint</Application>
  <PresentationFormat>Grand écran</PresentationFormat>
  <Paragraphs>67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8</vt:i4>
      </vt:variant>
    </vt:vector>
  </HeadingPairs>
  <TitlesOfParts>
    <vt:vector size="19" baseType="lpstr">
      <vt:lpstr>Akkurat</vt:lpstr>
      <vt:lpstr>Akkurat Light</vt:lpstr>
      <vt:lpstr>Arial</vt:lpstr>
      <vt:lpstr>Calibri</vt:lpstr>
      <vt:lpstr>Source Sans Pro</vt:lpstr>
      <vt:lpstr>Source Sans Pro Black</vt:lpstr>
      <vt:lpstr>Wingdings</vt:lpstr>
      <vt:lpstr>Modèle de base &gt; Contenus</vt:lpstr>
      <vt:lpstr>Modèle de base &gt; Titre métier</vt:lpstr>
      <vt:lpstr>4_Thème Office</vt:lpstr>
      <vt:lpstr>2_Thème Office</vt:lpstr>
      <vt:lpstr>La formation professionnelle</vt:lpstr>
      <vt:lpstr>L’Apprentissage</vt:lpstr>
      <vt:lpstr>Répartition de la formation</vt:lpstr>
      <vt:lpstr>2 modèles de formation</vt:lpstr>
      <vt:lpstr>Procédure d’admission</vt:lpstr>
      <vt:lpstr>Comment faire son choix?</vt:lpstr>
      <vt:lpstr>Gymnase / Apprentissage?</vt:lpstr>
      <vt:lpstr>élaborer son projet</vt:lpstr>
    </vt:vector>
  </TitlesOfParts>
  <Company>CPNV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formation professionnelle</dc:title>
  <dc:creator>SAISON Yann</dc:creator>
  <cp:lastModifiedBy>Adrienne Carvin</cp:lastModifiedBy>
  <cp:revision>7</cp:revision>
  <dcterms:created xsi:type="dcterms:W3CDTF">2023-02-28T21:05:45Z</dcterms:created>
  <dcterms:modified xsi:type="dcterms:W3CDTF">2024-10-04T06:18:42Z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0x010100E14EE2742C54B94498A6028EB9920D95</vt:lpwstr>
  </property>
</Properties>
</file>