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3" r:id="rId4"/>
    <p:sldId id="264" r:id="rId5"/>
    <p:sldId id="265" r:id="rId6"/>
    <p:sldId id="266" r:id="rId7"/>
    <p:sldId id="262" r:id="rId8"/>
  </p:sldIdLst>
  <p:sldSz cx="9144000" cy="5143500" type="screen16x9"/>
  <p:notesSz cx="7099300" cy="10234613"/>
  <p:defaultTextStyle>
    <a:defPPr>
      <a:defRPr lang="fr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81"/>
    <p:restoredTop sz="86395"/>
  </p:normalViewPr>
  <p:slideViewPr>
    <p:cSldViewPr showGuides="1">
      <p:cViewPr varScale="1">
        <p:scale>
          <a:sx n="130" d="100"/>
          <a:sy n="130" d="100"/>
        </p:scale>
        <p:origin x="1410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71" d="100"/>
          <a:sy n="71" d="100"/>
        </p:scale>
        <p:origin x="-248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fr-CH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r>
              <a:rPr lang="fr-CH"/>
              <a:t>Etat de Vaud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2081C630-FD16-4F69-9C73-BD1E6DB5BB10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36407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/>
              <a:t>Cliquez pour modifier les styles du texte du masque</a:t>
            </a:r>
          </a:p>
          <a:p>
            <a:pPr lvl="1"/>
            <a:r>
              <a:rPr lang="fr-CH" noProof="0"/>
              <a:t>Deuxième niveau</a:t>
            </a:r>
          </a:p>
          <a:p>
            <a:pPr lvl="2"/>
            <a:r>
              <a:rPr lang="fr-CH" noProof="0"/>
              <a:t>Troisième niveau</a:t>
            </a:r>
          </a:p>
          <a:p>
            <a:pPr lvl="3"/>
            <a:r>
              <a:rPr lang="fr-CH" noProof="0"/>
              <a:t>Quatrième niveau</a:t>
            </a:r>
          </a:p>
          <a:p>
            <a:pPr lvl="4"/>
            <a:r>
              <a:rPr lang="fr-CH" noProof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r>
              <a:rPr lang="fr-CH"/>
              <a:t>Département, Service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0AC3AAD-BBE9-4FB6-AA73-1C48AFDFEAF7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28454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AC3AAD-BBE9-4FB6-AA73-1C48AFDFEAF7}" type="slidenum">
              <a:rPr lang="fr-CH" smtClean="0"/>
              <a:pPr>
                <a:defRPr/>
              </a:pPr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53670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'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AE159B4-AE03-C384-19CE-6CED8C6FD9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547663" y="2969189"/>
            <a:ext cx="7056783" cy="452438"/>
          </a:xfrm>
          <a:prstGeom prst="rect">
            <a:avLst/>
          </a:prstGeom>
        </p:spPr>
        <p:txBody>
          <a:bodyPr/>
          <a:lstStyle>
            <a:lvl1pPr algn="l">
              <a:lnSpc>
                <a:spcPct val="105000"/>
              </a:lnSpc>
              <a:defRPr sz="2000" kern="100" spc="0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titre</a:t>
            </a:r>
            <a:endParaRPr lang="fr-CH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47664" y="3421627"/>
            <a:ext cx="7056783" cy="43219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5000"/>
              </a:lnSpc>
              <a:buFontTx/>
              <a:buNone/>
              <a:defRPr sz="1100" b="0" kern="100" baseline="0">
                <a:solidFill>
                  <a:schemeClr val="tx1"/>
                </a:solidFill>
                <a:latin typeface="+mj-lt"/>
              </a:defRPr>
            </a:lvl1pPr>
            <a:lvl3pPr marL="914400" indent="0">
              <a:buNone/>
              <a:defRPr/>
            </a:lvl3pPr>
          </a:lstStyle>
          <a:p>
            <a:r>
              <a:rPr lang="fr-FR" dirty="0"/>
              <a:t>Modifier le sous-titre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651F0ED2-7322-A847-A285-EE622EC69F1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3528" y="4587974"/>
            <a:ext cx="43926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175" indent="-3175" eaLnBrk="1" hangingPunct="1">
              <a:spcBef>
                <a:spcPct val="50000"/>
              </a:spcBef>
              <a:tabLst/>
            </a:pPr>
            <a:fld id="{F268BED9-FF7C-7244-AE5E-7F12A70E245E}" type="datetime1">
              <a:rPr lang="fr-CH" altLang="fr-FR" sz="750" baseline="0" smtClean="0">
                <a:solidFill>
                  <a:schemeClr val="tx1"/>
                </a:solidFill>
              </a:rPr>
              <a:pPr marL="3175" indent="-3175" eaLnBrk="1" hangingPunct="1">
                <a:spcBef>
                  <a:spcPct val="50000"/>
                </a:spcBef>
                <a:tabLst/>
              </a:pPr>
              <a:t>04.10.2024</a:t>
            </a:fld>
            <a:endParaRPr lang="fr-CH" altLang="fr-FR" sz="750" baseline="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646C00-85C8-929D-FA5F-2424217AA596}"/>
              </a:ext>
            </a:extLst>
          </p:cNvPr>
          <p:cNvCxnSpPr/>
          <p:nvPr userDrawn="1"/>
        </p:nvCxnSpPr>
        <p:spPr>
          <a:xfrm>
            <a:off x="1619672" y="3363838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Graphic 18">
            <a:extLst>
              <a:ext uri="{FF2B5EF4-FFF2-40B4-BE49-F238E27FC236}">
                <a16:creationId xmlns:a16="http://schemas.microsoft.com/office/drawing/2014/main" id="{05C40AC4-0A6F-7C64-FE0D-30167933E3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0957" y="193143"/>
            <a:ext cx="4759548" cy="1611501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5AF9B69-1182-8DBF-7726-93F411440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60232" y="4587974"/>
            <a:ext cx="2057400" cy="215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CH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50" kern="75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5B4C71B-5AB6-3141-9991-BED08649FFB2}" type="slidenum">
              <a:rPr lang="en-CH" smtClean="0"/>
              <a:pPr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20561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119858-E424-0B4A-FBAF-84F0F87370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931"/>
            <a:ext cx="9144000" cy="51435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547663" y="2969189"/>
            <a:ext cx="7056783" cy="452438"/>
          </a:xfrm>
          <a:prstGeom prst="rect">
            <a:avLst/>
          </a:prstGeom>
        </p:spPr>
        <p:txBody>
          <a:bodyPr/>
          <a:lstStyle>
            <a:lvl1pPr algn="l">
              <a:lnSpc>
                <a:spcPct val="105000"/>
              </a:lnSpc>
              <a:defRPr sz="2000" kern="100" spc="0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titre</a:t>
            </a:r>
            <a:endParaRPr lang="fr-CH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47664" y="3421627"/>
            <a:ext cx="7056783" cy="43219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5000"/>
              </a:lnSpc>
              <a:buFontTx/>
              <a:buNone/>
              <a:defRPr sz="1100" b="0" kern="100" baseline="0">
                <a:solidFill>
                  <a:schemeClr val="tx1"/>
                </a:solidFill>
                <a:latin typeface="+mj-lt"/>
              </a:defRPr>
            </a:lvl1pPr>
            <a:lvl3pPr marL="914400" indent="0">
              <a:buNone/>
              <a:defRPr/>
            </a:lvl3pPr>
          </a:lstStyle>
          <a:p>
            <a:r>
              <a:rPr lang="fr-FR" dirty="0"/>
              <a:t>Modifier le sous-titre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646C00-85C8-929D-FA5F-2424217AA596}"/>
              </a:ext>
            </a:extLst>
          </p:cNvPr>
          <p:cNvCxnSpPr/>
          <p:nvPr userDrawn="1"/>
        </p:nvCxnSpPr>
        <p:spPr>
          <a:xfrm>
            <a:off x="1619672" y="3363838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A6BA7-AB73-63E1-0DDA-BB5A6F76D6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60232" y="4587974"/>
            <a:ext cx="2057400" cy="215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CH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50" kern="75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5B4C71B-5AB6-3141-9991-BED08649FFB2}" type="slidenum">
              <a:rPr lang="en-CH" smtClean="0"/>
              <a:pPr/>
              <a:t>‹N°›</a:t>
            </a:fld>
            <a:endParaRPr lang="en-CH"/>
          </a:p>
        </p:txBody>
      </p:sp>
      <p:pic>
        <p:nvPicPr>
          <p:cNvPr id="5" name="Image 16">
            <a:extLst>
              <a:ext uri="{FF2B5EF4-FFF2-40B4-BE49-F238E27FC236}">
                <a16:creationId xmlns:a16="http://schemas.microsoft.com/office/drawing/2014/main" id="{60AE02C4-E191-D198-D043-507BFC39A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50"/>
          <a:stretch/>
        </p:blipFill>
        <p:spPr>
          <a:xfrm>
            <a:off x="421200" y="395005"/>
            <a:ext cx="262368" cy="73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145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0D989C-1697-DBE0-E6AF-AD4E9AF4C9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974"/>
            <a:ext cx="9144000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545409" y="267494"/>
            <a:ext cx="6752647" cy="529829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259632" y="908294"/>
            <a:ext cx="7427912" cy="3535664"/>
          </a:xfrm>
          <a:prstGeom prst="rect">
            <a:avLst/>
          </a:prstGeom>
        </p:spPr>
        <p:txBody>
          <a:bodyPr/>
          <a:lstStyle>
            <a:lvl1pPr marL="284400" indent="-285750" algn="l">
              <a:lnSpc>
                <a:spcPct val="105000"/>
              </a:lnSpc>
              <a:spcAft>
                <a:spcPts val="700"/>
              </a:spcAft>
              <a:buFont typeface="Arial" panose="020B0604020202020204" pitchFamily="34" charset="0"/>
              <a:buChar char="•"/>
              <a:defRPr sz="1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4400" indent="-285750">
              <a:lnSpc>
                <a:spcPct val="105000"/>
              </a:lnSpc>
              <a:spcAft>
                <a:spcPts val="700"/>
              </a:spcAft>
              <a:buFont typeface="Arial" panose="020B0604020202020204" pitchFamily="34" charset="0"/>
              <a:buChar char="•"/>
              <a:defRPr sz="1500"/>
            </a:lvl2pPr>
            <a:lvl3pPr marL="285750" indent="-285750">
              <a:lnSpc>
                <a:spcPct val="105000"/>
              </a:lnSpc>
              <a:spcAft>
                <a:spcPts val="700"/>
              </a:spcAft>
              <a:buFont typeface="Arial" panose="020B0604020202020204" pitchFamily="34" charset="0"/>
              <a:buChar char="•"/>
              <a:defRPr sz="1100"/>
            </a:lvl3pPr>
            <a:lvl4pPr marL="284400" indent="-284400">
              <a:spcBef>
                <a:spcPts val="0"/>
              </a:spcBef>
              <a:spcAft>
                <a:spcPts val="700"/>
              </a:spcAft>
              <a:defRPr sz="1500"/>
            </a:lvl4pPr>
            <a:lvl5pPr marL="284400" indent="-284400">
              <a:spcBef>
                <a:spcPts val="0"/>
              </a:spcBef>
              <a:spcAft>
                <a:spcPts val="700"/>
              </a:spcAft>
              <a:defRPr sz="1500"/>
            </a:lvl5pPr>
            <a:lvl6pPr marL="0" indent="0">
              <a:lnSpc>
                <a:spcPct val="105000"/>
              </a:lnSpc>
              <a:buNone/>
              <a:defRPr/>
            </a:lvl6pPr>
          </a:lstStyle>
          <a:p>
            <a:pPr lvl="0"/>
            <a:r>
              <a:rPr lang="fr-FR" dirty="0"/>
              <a:t>Modifier le premier niveau de liste</a:t>
            </a:r>
          </a:p>
          <a:p>
            <a:pPr lvl="1"/>
            <a:r>
              <a:rPr lang="fr-FR" dirty="0"/>
              <a:t>Modifier le deuxième niveau de liste</a:t>
            </a:r>
          </a:p>
          <a:p>
            <a:pPr lvl="2"/>
            <a:r>
              <a:rPr lang="fr-FR" dirty="0"/>
              <a:t>Modifier le troisième niveau de liste</a:t>
            </a:r>
          </a:p>
          <a:p>
            <a:pPr lvl="0"/>
            <a:r>
              <a:rPr lang="fr-FR" dirty="0"/>
              <a:t>Modifier le premier niveau de liste</a:t>
            </a:r>
          </a:p>
          <a:p>
            <a:pPr lvl="1"/>
            <a:r>
              <a:rPr lang="fr-FR" dirty="0"/>
              <a:t>Modifier le deuxième niveau de liste</a:t>
            </a:r>
          </a:p>
          <a:p>
            <a:pPr lvl="2"/>
            <a:r>
              <a:rPr lang="fr-FR" dirty="0"/>
              <a:t>Modifier le troisième niveau de liste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CA030B3-8AF4-2B89-998F-754490DF6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60232" y="4587974"/>
            <a:ext cx="2057400" cy="215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CH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50" kern="75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5B4C71B-5AB6-3141-9991-BED08649FFB2}" type="slidenum">
              <a:rPr lang="en-CH" smtClean="0"/>
              <a:pPr/>
              <a:t>‹N°›</a:t>
            </a:fld>
            <a:endParaRPr lang="en-CH"/>
          </a:p>
        </p:txBody>
      </p:sp>
      <p:pic>
        <p:nvPicPr>
          <p:cNvPr id="6" name="Image 16">
            <a:extLst>
              <a:ext uri="{FF2B5EF4-FFF2-40B4-BE49-F238E27FC236}">
                <a16:creationId xmlns:a16="http://schemas.microsoft.com/office/drawing/2014/main" id="{39487292-7E2A-7873-ACFC-D583E0F7C1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50"/>
          <a:stretch/>
        </p:blipFill>
        <p:spPr>
          <a:xfrm>
            <a:off x="421200" y="395005"/>
            <a:ext cx="262368" cy="73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30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FD1B87-BE38-BEA0-5E64-503D10D32C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259632" y="908294"/>
            <a:ext cx="3592800" cy="3535664"/>
          </a:xfrm>
          <a:prstGeom prst="rect">
            <a:avLst/>
          </a:prstGeom>
        </p:spPr>
        <p:txBody>
          <a:bodyPr/>
          <a:lstStyle>
            <a:lvl1pPr marL="284400" indent="-284400">
              <a:lnSpc>
                <a:spcPct val="105000"/>
              </a:lnSpc>
              <a:spcAft>
                <a:spcPts val="700"/>
              </a:spcAft>
              <a:defRPr sz="1500"/>
            </a:lvl1pPr>
            <a:lvl2pPr marL="284400">
              <a:lnSpc>
                <a:spcPct val="105000"/>
              </a:lnSpc>
              <a:spcAft>
                <a:spcPts val="700"/>
              </a:spcAft>
              <a:defRPr sz="1500"/>
            </a:lvl2pPr>
            <a:lvl3pPr marL="284400" indent="-284400">
              <a:lnSpc>
                <a:spcPct val="105000"/>
              </a:lnSpc>
              <a:spcAft>
                <a:spcPts val="700"/>
              </a:spcAft>
              <a:defRPr sz="1100"/>
            </a:lvl3pPr>
            <a:lvl4pPr marL="285750" indent="-285750"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1500"/>
            </a:lvl4pPr>
            <a:lvl5pPr marL="284400" indent="-284400">
              <a:spcBef>
                <a:spcPts val="0"/>
              </a:spcBef>
              <a:spcAft>
                <a:spcPts val="700"/>
              </a:spcAft>
              <a:defRPr sz="1500"/>
            </a:lvl5pPr>
            <a:lvl6pPr>
              <a:spcBef>
                <a:spcPts val="0"/>
              </a:spcBef>
              <a:spcAft>
                <a:spcPts val="700"/>
              </a:spcAft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Modifier le premier niveau de liste</a:t>
            </a:r>
          </a:p>
          <a:p>
            <a:pPr lvl="1"/>
            <a:r>
              <a:rPr lang="fr-FR" dirty="0"/>
              <a:t>Modifier le deuxième niveau de liste</a:t>
            </a:r>
          </a:p>
          <a:p>
            <a:pPr lvl="2"/>
            <a:r>
              <a:rPr lang="fr-FR" dirty="0"/>
              <a:t>Modifier le troisième niveau de liste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039632" y="908294"/>
            <a:ext cx="3592800" cy="3535664"/>
          </a:xfrm>
          <a:prstGeom prst="rect">
            <a:avLst/>
          </a:prstGeom>
        </p:spPr>
        <p:txBody>
          <a:bodyPr/>
          <a:lstStyle>
            <a:lvl1pPr marL="284400" indent="-284400">
              <a:lnSpc>
                <a:spcPct val="105000"/>
              </a:lnSpc>
              <a:spcAft>
                <a:spcPts val="700"/>
              </a:spcAft>
              <a:defRPr sz="1500"/>
            </a:lvl1pPr>
            <a:lvl2pPr marL="284400" indent="-284400">
              <a:lnSpc>
                <a:spcPct val="105000"/>
              </a:lnSpc>
              <a:spcAft>
                <a:spcPts val="700"/>
              </a:spcAft>
              <a:defRPr sz="1500"/>
            </a:lvl2pPr>
            <a:lvl3pPr marL="284400" indent="-284400">
              <a:lnSpc>
                <a:spcPct val="105000"/>
              </a:lnSpc>
              <a:spcAft>
                <a:spcPts val="700"/>
              </a:spcAft>
              <a:defRPr sz="1100"/>
            </a:lvl3pPr>
            <a:lvl4pPr marL="284400" indent="-284400">
              <a:spcBef>
                <a:spcPts val="0"/>
              </a:spcBef>
              <a:spcAft>
                <a:spcPts val="700"/>
              </a:spcAft>
              <a:defRPr sz="1500"/>
            </a:lvl4pPr>
            <a:lvl5pPr marL="284400" indent="-284400">
              <a:spcBef>
                <a:spcPts val="0"/>
              </a:spcBef>
              <a:spcAft>
                <a:spcPts val="700"/>
              </a:spcAft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Modifier le premier niveau de liste</a:t>
            </a:r>
          </a:p>
          <a:p>
            <a:pPr lvl="1"/>
            <a:r>
              <a:rPr lang="fr-FR" dirty="0"/>
              <a:t>Modifier le deuxième niveau de liste</a:t>
            </a:r>
          </a:p>
          <a:p>
            <a:pPr lvl="2"/>
            <a:r>
              <a:rPr lang="fr-FR" dirty="0"/>
              <a:t>Modifier le troisième niveau de liste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E097A9ED-A1A8-3847-8C42-8D5717DCB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409" y="267494"/>
            <a:ext cx="6752647" cy="529829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titre</a:t>
            </a:r>
            <a:endParaRPr lang="fr-CH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79C3E9B-9B3F-C325-57B7-3BD553F80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60232" y="4587974"/>
            <a:ext cx="2057400" cy="215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CH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50" kern="75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5B4C71B-5AB6-3141-9991-BED08649FFB2}" type="slidenum">
              <a:rPr lang="en-CH" smtClean="0"/>
              <a:pPr/>
              <a:t>‹N°›</a:t>
            </a:fld>
            <a:endParaRPr lang="en-CH"/>
          </a:p>
        </p:txBody>
      </p:sp>
      <p:pic>
        <p:nvPicPr>
          <p:cNvPr id="6" name="Image 16">
            <a:extLst>
              <a:ext uri="{FF2B5EF4-FFF2-40B4-BE49-F238E27FC236}">
                <a16:creationId xmlns:a16="http://schemas.microsoft.com/office/drawing/2014/main" id="{736713F6-ACCA-F402-3574-B10D9A0510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50"/>
          <a:stretch/>
        </p:blipFill>
        <p:spPr>
          <a:xfrm>
            <a:off x="421200" y="395005"/>
            <a:ext cx="262368" cy="73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5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477BBB81-E674-2720-EB78-96411B0533C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" y="0"/>
            <a:ext cx="9143998" cy="5143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23850" indent="0" algn="l" fontAlgn="base">
              <a:lnSpc>
                <a:spcPct val="100000"/>
              </a:lnSpc>
              <a:buNone/>
              <a:tabLst>
                <a:tab pos="323850" algn="l"/>
                <a:tab pos="1954213" algn="l"/>
              </a:tabLst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CH" dirty="0"/>
              <a:t>Insérez une image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D809E991-6AB3-8B1C-5BAD-D446C24FD7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927873"/>
            <a:ext cx="1547664" cy="21562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24000" indent="0">
              <a:lnSpc>
                <a:spcPct val="100000"/>
              </a:lnSpc>
              <a:buNone/>
              <a:tabLst>
                <a:tab pos="324000" algn="l"/>
              </a:tabLst>
              <a:defRPr sz="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© </a:t>
            </a:r>
            <a:r>
              <a:rPr lang="en-GB" dirty="0" err="1"/>
              <a:t>Modifiez</a:t>
            </a:r>
            <a:r>
              <a:rPr lang="en-GB" dirty="0"/>
              <a:t> la </a:t>
            </a:r>
            <a:r>
              <a:rPr lang="en-GB" dirty="0" err="1"/>
              <a:t>légende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682429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85F16E7-A600-2CBB-C739-BEFC2BD04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60232" y="4587974"/>
            <a:ext cx="2057400" cy="215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CH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50" kern="75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5B4C71B-5AB6-3141-9991-BED08649FFB2}" type="slidenum">
              <a:rPr lang="en-CH" smtClean="0"/>
              <a:pPr/>
              <a:t>‹N°›</a:t>
            </a:fld>
            <a:endParaRPr lang="en-C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E24D35-4160-F8F5-2169-53CB1D31D1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694610"/>
            <a:ext cx="6380202" cy="14488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FE4FF5-99E3-694D-907E-87BC46413D5C}"/>
              </a:ext>
            </a:extLst>
          </p:cNvPr>
          <p:cNvSpPr txBox="1"/>
          <p:nvPr userDrawn="1"/>
        </p:nvSpPr>
        <p:spPr>
          <a:xfrm>
            <a:off x="179512" y="4515966"/>
            <a:ext cx="227017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H" sz="700" dirty="0">
                <a:solidFill>
                  <a:schemeClr val="bg1"/>
                </a:solidFill>
              </a:rPr>
              <a:t>Direction générale de l’enseignement postobligatoire</a:t>
            </a:r>
          </a:p>
          <a:p>
            <a:r>
              <a:rPr lang="en-CH" sz="700" dirty="0">
                <a:solidFill>
                  <a:schemeClr val="bg1"/>
                </a:solidFill>
              </a:rPr>
              <a:t>Rue Saint-Martin 26, 1014 Lausanne</a:t>
            </a:r>
          </a:p>
          <a:p>
            <a:r>
              <a:rPr lang="en-GB" sz="700" dirty="0">
                <a:solidFill>
                  <a:schemeClr val="bg1"/>
                </a:solidFill>
              </a:rPr>
              <a:t>www.vd.ch/dgep | 021 316 63 04 | info.dgep@vd.ch</a:t>
            </a:r>
            <a:endParaRPr lang="en-CH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41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6">
            <a:extLst>
              <a:ext uri="{FF2B5EF4-FFF2-40B4-BE49-F238E27FC236}">
                <a16:creationId xmlns:a16="http://schemas.microsoft.com/office/drawing/2014/main" id="{2630B6A9-1E12-81C7-CAC9-D7346CB6E8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50"/>
          <a:stretch/>
        </p:blipFill>
        <p:spPr>
          <a:xfrm>
            <a:off x="421200" y="395005"/>
            <a:ext cx="262368" cy="7365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697" r:id="rId3"/>
    <p:sldLayoutId id="2147483699" r:id="rId4"/>
    <p:sldLayoutId id="2147483709" r:id="rId5"/>
    <p:sldLayoutId id="2147483710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•"/>
        <a:defRPr sz="12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ientation.ch/" TargetMode="External"/><Relationship Id="rId2" Type="http://schemas.openxmlformats.org/officeDocument/2006/relationships/hyperlink" Target="mailto:maud.raval@vd.ch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vd.ch/gymnase" TargetMode="External"/><Relationship Id="rId5" Type="http://schemas.openxmlformats.org/officeDocument/2006/relationships/hyperlink" Target="http://www.vd.ch/apprentissage" TargetMode="External"/><Relationship Id="rId4" Type="http://schemas.openxmlformats.org/officeDocument/2006/relationships/hyperlink" Target="http://www.vd.ch/orientation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AB5FDE-D746-E547-90BD-DDC369680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5656" y="2586200"/>
            <a:ext cx="7056783" cy="538665"/>
          </a:xfrm>
        </p:spPr>
        <p:txBody>
          <a:bodyPr/>
          <a:lstStyle/>
          <a:p>
            <a:r>
              <a:rPr lang="fr-FR" sz="3600" dirty="0"/>
              <a:t>Après l’école obligatoire…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1F7BCB6-BFAE-AB4F-BDE4-549725B3A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7663" y="3723878"/>
            <a:ext cx="7056783" cy="432197"/>
          </a:xfrm>
        </p:spPr>
        <p:txBody>
          <a:bodyPr/>
          <a:lstStyle/>
          <a:p>
            <a:r>
              <a:rPr lang="fr-FR" sz="2400" dirty="0"/>
              <a:t>Que puis-je faire ?</a:t>
            </a:r>
          </a:p>
        </p:txBody>
      </p:sp>
    </p:spTree>
    <p:extLst>
      <p:ext uri="{BB962C8B-B14F-4D97-AF65-F5344CB8AC3E}">
        <p14:creationId xmlns:p14="http://schemas.microsoft.com/office/powerpoint/2010/main" val="919242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1DF46C-F6DA-5D4A-BCE2-1AB214D45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483518"/>
            <a:ext cx="6752647" cy="529829"/>
          </a:xfrm>
        </p:spPr>
        <p:txBody>
          <a:bodyPr/>
          <a:lstStyle/>
          <a:p>
            <a:r>
              <a:rPr lang="fr-FR" dirty="0"/>
              <a:t>Les voies principales…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BD422F-6452-2475-6DE0-D037132E2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4C71B-5AB6-3141-9991-BED08649FFB2}" type="slidenum">
              <a:rPr lang="en-CH" smtClean="0"/>
              <a:pPr/>
              <a:t>2</a:t>
            </a:fld>
            <a:endParaRPr lang="en-CH"/>
          </a:p>
        </p:txBody>
      </p:sp>
      <p:pic>
        <p:nvPicPr>
          <p:cNvPr id="9" name="Espace réservé du contenu 8" descr="Une image contenant texte, capture d’écran, Police, diagramme&#10;&#10;Description générée automatiquement">
            <a:extLst>
              <a:ext uri="{FF2B5EF4-FFF2-40B4-BE49-F238E27FC236}">
                <a16:creationId xmlns:a16="http://schemas.microsoft.com/office/drawing/2014/main" id="{F6B45E41-7263-0F0D-E18A-83EBDCA43C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444"/>
            <a:ext cx="7427912" cy="3427252"/>
          </a:xfrm>
        </p:spPr>
      </p:pic>
    </p:spTree>
    <p:extLst>
      <p:ext uri="{BB962C8B-B14F-4D97-AF65-F5344CB8AC3E}">
        <p14:creationId xmlns:p14="http://schemas.microsoft.com/office/powerpoint/2010/main" val="3934496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1DF46C-F6DA-5D4A-BCE2-1AB214D45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285" y="483518"/>
            <a:ext cx="6752647" cy="529829"/>
          </a:xfrm>
        </p:spPr>
        <p:txBody>
          <a:bodyPr/>
          <a:lstStyle/>
          <a:p>
            <a:r>
              <a:rPr lang="fr-FR" sz="2000" dirty="0"/>
              <a:t>Avec des passerelles ou des compléments…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BD422F-6452-2475-6DE0-D037132E2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4C71B-5AB6-3141-9991-BED08649FFB2}" type="slidenum">
              <a:rPr lang="en-CH" smtClean="0"/>
              <a:pPr/>
              <a:t>3</a:t>
            </a:fld>
            <a:endParaRPr lang="en-CH"/>
          </a:p>
        </p:txBody>
      </p:sp>
      <p:pic>
        <p:nvPicPr>
          <p:cNvPr id="5" name="Espace réservé du contenu 4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642567D2-302C-F143-5546-6758D816A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25" y="1160333"/>
            <a:ext cx="6995995" cy="3535363"/>
          </a:xfrm>
        </p:spPr>
      </p:pic>
    </p:spTree>
    <p:extLst>
      <p:ext uri="{BB962C8B-B14F-4D97-AF65-F5344CB8AC3E}">
        <p14:creationId xmlns:p14="http://schemas.microsoft.com/office/powerpoint/2010/main" val="234762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1DF46C-F6DA-5D4A-BCE2-1AB214D45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285" y="447804"/>
            <a:ext cx="6752647" cy="753125"/>
          </a:xfrm>
        </p:spPr>
        <p:txBody>
          <a:bodyPr/>
          <a:lstStyle/>
          <a:p>
            <a:r>
              <a:rPr lang="fr-CH" sz="2000" b="1" dirty="0"/>
              <a:t>Entre le secondaire I (école obligatoire) et </a:t>
            </a:r>
            <a:br>
              <a:rPr lang="fr-CH" sz="2000" b="1" dirty="0"/>
            </a:br>
            <a:r>
              <a:rPr lang="fr-CH" sz="2000" b="1" dirty="0"/>
              <a:t>le secondaire II (apprentissage ou gymnase)</a:t>
            </a:r>
            <a:endParaRPr lang="fr-FR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BD422F-6452-2475-6DE0-D037132E2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4C71B-5AB6-3141-9991-BED08649FFB2}" type="slidenum">
              <a:rPr lang="en-CH" smtClean="0"/>
              <a:pPr/>
              <a:t>4</a:t>
            </a:fld>
            <a:endParaRPr lang="en-CH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92520D4-992E-6102-E367-F72632291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329924"/>
            <a:ext cx="7427912" cy="3365772"/>
          </a:xfrm>
        </p:spPr>
      </p:pic>
    </p:spTree>
    <p:extLst>
      <p:ext uri="{BB962C8B-B14F-4D97-AF65-F5344CB8AC3E}">
        <p14:creationId xmlns:p14="http://schemas.microsoft.com/office/powerpoint/2010/main" val="2322783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1DF46C-F6DA-5D4A-BCE2-1AB214D45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676" y="312198"/>
            <a:ext cx="6752647" cy="529829"/>
          </a:xfrm>
        </p:spPr>
        <p:txBody>
          <a:bodyPr/>
          <a:lstStyle/>
          <a:p>
            <a:r>
              <a:rPr lang="fr-FR" sz="2000" dirty="0"/>
              <a:t>Le gymnase et ses trois écoles…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BD422F-6452-2475-6DE0-D037132E2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4C71B-5AB6-3141-9991-BED08649FFB2}" type="slidenum">
              <a:rPr lang="en-CH" smtClean="0"/>
              <a:pPr/>
              <a:t>5</a:t>
            </a:fld>
            <a:endParaRPr lang="en-CH"/>
          </a:p>
        </p:txBody>
      </p:sp>
      <p:pic>
        <p:nvPicPr>
          <p:cNvPr id="3" name="Espace réservé du contenu 2">
            <a:extLst>
              <a:ext uri="{FF2B5EF4-FFF2-40B4-BE49-F238E27FC236}">
                <a16:creationId xmlns:a16="http://schemas.microsoft.com/office/drawing/2014/main" id="{28CF51AB-D57B-58A9-983C-5497846AC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906" y="1031024"/>
            <a:ext cx="7302097" cy="353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84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1DF46C-F6DA-5D4A-BCE2-1AB214D45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676" y="312198"/>
            <a:ext cx="6752647" cy="529829"/>
          </a:xfrm>
        </p:spPr>
        <p:txBody>
          <a:bodyPr/>
          <a:lstStyle/>
          <a:p>
            <a:r>
              <a:rPr lang="fr-FR" sz="2000" dirty="0"/>
              <a:t>Envie d’en savoir plus 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BD422F-6452-2475-6DE0-D037132E2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4C71B-5AB6-3141-9991-BED08649FFB2}" type="slidenum">
              <a:rPr lang="en-CH" smtClean="0"/>
              <a:pPr/>
              <a:t>6</a:t>
            </a:fld>
            <a:endParaRPr lang="en-CH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DB5EBF4-92BF-17BA-CC2B-BEA6DE316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986791"/>
            <a:ext cx="7427912" cy="3745947"/>
          </a:xfr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N’hésitez pas à prendre rdv !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Maud Raval, psychologue conseillère en orientation 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fr-C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maud.raval@vd.ch</a:t>
            </a:r>
            <a:endParaRPr kumimoji="0" lang="fr-CH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024 557 73 30 (OSP Yverdon)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Permanences 2024-25 à </a:t>
            </a:r>
            <a:r>
              <a:rPr kumimoji="0" lang="fr-CH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Montchoisi</a:t>
            </a: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salle 107 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fr-C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mardi et mercredi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fr-C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www.orientation.ch</a:t>
            </a: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et </a:t>
            </a: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www.vd.ch/orientation</a:t>
            </a: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fr-C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www.vd.ch/apprentissage</a:t>
            </a: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et </a:t>
            </a: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www.vd.ch/gymnase</a:t>
            </a: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532074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CC3D33-728D-ABDF-FDD7-888CDB84A2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4C71B-5AB6-3141-9991-BED08649FFB2}" type="slidenum">
              <a:rPr lang="en-CH" smtClean="0"/>
              <a:pPr/>
              <a:t>7</a:t>
            </a:fld>
            <a:endParaRPr lang="en-CH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65C2A5F-48ED-C151-470F-9E041579996F}"/>
              </a:ext>
            </a:extLst>
          </p:cNvPr>
          <p:cNvSpPr txBox="1"/>
          <p:nvPr/>
        </p:nvSpPr>
        <p:spPr>
          <a:xfrm>
            <a:off x="2699792" y="177966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600" dirty="0">
                <a:latin typeface="Algerian" panose="04020705040A02060702" pitchFamily="82" charset="0"/>
              </a:rPr>
              <a:t>M E R C I    !</a:t>
            </a:r>
          </a:p>
        </p:txBody>
      </p:sp>
    </p:spTree>
    <p:extLst>
      <p:ext uri="{BB962C8B-B14F-4D97-AF65-F5344CB8AC3E}">
        <p14:creationId xmlns:p14="http://schemas.microsoft.com/office/powerpoint/2010/main" val="4195696407"/>
      </p:ext>
    </p:extLst>
  </p:cSld>
  <p:clrMapOvr>
    <a:masterClrMapping/>
  </p:clrMapOvr>
</p:sld>
</file>

<file path=ppt/theme/theme1.xml><?xml version="1.0" encoding="utf-8"?>
<a:theme xmlns:a="http://schemas.openxmlformats.org/drawingml/2006/main" name="Présentation DGEP">
  <a:themeElements>
    <a:clrScheme name="modele-servic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e-servic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>
    <a:extraClrScheme>
      <a:clrScheme name="modele-servi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servic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servic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servic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servic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servic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servic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servic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servic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servic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servic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servic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T-DFJC-PRESENTATION-Master" id="{E7B579FE-C9D1-174F-A248-67B7503326C4}" vid="{3C00C297-E27D-A24F-883E-E3EB36DE6A21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modele-presentation-16-9</Template>
  <TotalTime>1112</TotalTime>
  <Words>130</Words>
  <Application>Microsoft Office PowerPoint</Application>
  <PresentationFormat>Affichage à l'écran (16:9)</PresentationFormat>
  <Paragraphs>25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Algerian</vt:lpstr>
      <vt:lpstr>Arial</vt:lpstr>
      <vt:lpstr>Century Gothic</vt:lpstr>
      <vt:lpstr>Wingdings 3</vt:lpstr>
      <vt:lpstr>Présentation DGEP</vt:lpstr>
      <vt:lpstr>Après l’école obligatoire…</vt:lpstr>
      <vt:lpstr>Les voies principales…</vt:lpstr>
      <vt:lpstr>Avec des passerelles ou des compléments…</vt:lpstr>
      <vt:lpstr>Entre le secondaire I (école obligatoire) et  le secondaire II (apprentissage ou gymnase)</vt:lpstr>
      <vt:lpstr>Le gymnase et ses trois écoles…</vt:lpstr>
      <vt:lpstr>Envie d’en savoir plus ?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Microsoft Office User</dc:creator>
  <cp:keywords/>
  <dc:description/>
  <cp:lastModifiedBy>Adrienne Carvin</cp:lastModifiedBy>
  <cp:revision>42</cp:revision>
  <dcterms:created xsi:type="dcterms:W3CDTF">2021-10-13T08:14:15Z</dcterms:created>
  <dcterms:modified xsi:type="dcterms:W3CDTF">2024-10-04T06:19:28Z</dcterms:modified>
  <cp:category/>
</cp:coreProperties>
</file>